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59"/>
  </p:notesMasterIdLst>
  <p:sldIdLst>
    <p:sldId id="256" r:id="rId3"/>
    <p:sldId id="257" r:id="rId4"/>
    <p:sldId id="258" r:id="rId5"/>
    <p:sldId id="259" r:id="rId6"/>
    <p:sldId id="260" r:id="rId7"/>
    <p:sldId id="261" r:id="rId8"/>
    <p:sldId id="262" r:id="rId9"/>
    <p:sldId id="263" r:id="rId10"/>
    <p:sldId id="264" r:id="rId11"/>
    <p:sldId id="269" r:id="rId12"/>
    <p:sldId id="274" r:id="rId13"/>
    <p:sldId id="275" r:id="rId14"/>
    <p:sldId id="276" r:id="rId15"/>
    <p:sldId id="277" r:id="rId16"/>
    <p:sldId id="278"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1" r:id="rId48"/>
    <p:sldId id="310" r:id="rId49"/>
    <p:sldId id="312" r:id="rId50"/>
    <p:sldId id="313" r:id="rId51"/>
    <p:sldId id="314" r:id="rId52"/>
    <p:sldId id="315" r:id="rId53"/>
    <p:sldId id="316" r:id="rId54"/>
    <p:sldId id="317" r:id="rId55"/>
    <p:sldId id="318" r:id="rId56"/>
    <p:sldId id="319" r:id="rId57"/>
    <p:sldId id="320" r:id="rId58"/>
  </p:sldIdLst>
  <p:sldSz cx="9144000" cy="6858000" type="screen4x3"/>
  <p:notesSz cx="6797675" cy="9926638"/>
  <p:defaultTextStyle>
    <a:defPPr>
      <a:defRPr lang="en-GB"/>
    </a:defPPr>
    <a:lvl1pPr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Arial"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Arial"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Arial"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Arial"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Arial" charset="0"/>
        <a:ea typeface="+mn-ea"/>
        <a:cs typeface="+mn-cs"/>
      </a:defRPr>
    </a:lvl5pPr>
    <a:lvl6pPr marL="2286000" algn="l" defTabSz="914400" rtl="0" eaLnBrk="1" latinLnBrk="0" hangingPunct="1">
      <a:defRPr sz="2400" kern="1200">
        <a:solidFill>
          <a:schemeClr val="bg1"/>
        </a:solidFill>
        <a:latin typeface="Arial" charset="0"/>
        <a:ea typeface="+mn-ea"/>
        <a:cs typeface="+mn-cs"/>
      </a:defRPr>
    </a:lvl6pPr>
    <a:lvl7pPr marL="2743200" algn="l" defTabSz="914400" rtl="0" eaLnBrk="1" latinLnBrk="0" hangingPunct="1">
      <a:defRPr sz="2400" kern="1200">
        <a:solidFill>
          <a:schemeClr val="bg1"/>
        </a:solidFill>
        <a:latin typeface="Arial" charset="0"/>
        <a:ea typeface="+mn-ea"/>
        <a:cs typeface="+mn-cs"/>
      </a:defRPr>
    </a:lvl7pPr>
    <a:lvl8pPr marL="3200400" algn="l" defTabSz="914400" rtl="0" eaLnBrk="1" latinLnBrk="0" hangingPunct="1">
      <a:defRPr sz="2400" kern="1200">
        <a:solidFill>
          <a:schemeClr val="bg1"/>
        </a:solidFill>
        <a:latin typeface="Arial" charset="0"/>
        <a:ea typeface="+mn-ea"/>
        <a:cs typeface="+mn-cs"/>
      </a:defRPr>
    </a:lvl8pPr>
    <a:lvl9pPr marL="3657600" algn="l" defTabSz="914400" rtl="0" eaLnBrk="1" latinLnBrk="0" hangingPunct="1">
      <a:defRPr sz="24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108" autoAdjust="0"/>
    <p:restoredTop sz="94709" autoAdjust="0"/>
  </p:normalViewPr>
  <p:slideViewPr>
    <p:cSldViewPr>
      <p:cViewPr varScale="1">
        <p:scale>
          <a:sx n="66" d="100"/>
          <a:sy n="66" d="100"/>
        </p:scale>
        <p:origin x="-630"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797675" cy="9926638"/>
          </a:xfrm>
          <a:prstGeom prst="roundRect">
            <a:avLst>
              <a:gd name="adj" fmla="val 23"/>
            </a:avLst>
          </a:prstGeom>
          <a:solidFill>
            <a:srgbClr val="FFFFFF"/>
          </a:solidFill>
          <a:ln w="9360">
            <a:noFill/>
            <a:miter lim="800000"/>
            <a:headEnd/>
            <a:tailEnd/>
          </a:ln>
          <a:effectLst/>
        </p:spPr>
        <p:txBody>
          <a:bodyPr wrap="none" anchor="ctr"/>
          <a:lstStyle/>
          <a:p>
            <a:pPr>
              <a:defRPr/>
            </a:pPr>
            <a:endParaRPr lang="tr-TR"/>
          </a:p>
        </p:txBody>
      </p:sp>
      <p:sp>
        <p:nvSpPr>
          <p:cNvPr id="3074" name="AutoShape 2"/>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a:effectLst/>
        </p:spPr>
        <p:txBody>
          <a:bodyPr wrap="none" anchor="ctr"/>
          <a:lstStyle/>
          <a:p>
            <a:pPr>
              <a:defRPr/>
            </a:pPr>
            <a:endParaRPr lang="tr-TR"/>
          </a:p>
        </p:txBody>
      </p:sp>
      <p:sp>
        <p:nvSpPr>
          <p:cNvPr id="3075" name="AutoShape 3"/>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a:effectLst/>
        </p:spPr>
        <p:txBody>
          <a:bodyPr wrap="none" anchor="ctr"/>
          <a:lstStyle/>
          <a:p>
            <a:pPr>
              <a:defRPr/>
            </a:pPr>
            <a:endParaRPr lang="tr-TR"/>
          </a:p>
        </p:txBody>
      </p:sp>
      <p:sp>
        <p:nvSpPr>
          <p:cNvPr id="3076" name="AutoShape 4"/>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a:effectLst/>
        </p:spPr>
        <p:txBody>
          <a:bodyPr wrap="none" anchor="ctr"/>
          <a:lstStyle/>
          <a:p>
            <a:pPr>
              <a:defRPr/>
            </a:pPr>
            <a:endParaRPr lang="tr-TR"/>
          </a:p>
        </p:txBody>
      </p:sp>
      <p:sp>
        <p:nvSpPr>
          <p:cNvPr id="3077" name="AutoShape 5"/>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a:effectLst/>
        </p:spPr>
        <p:txBody>
          <a:bodyPr wrap="none" anchor="ctr"/>
          <a:lstStyle/>
          <a:p>
            <a:pPr>
              <a:defRPr/>
            </a:pPr>
            <a:endParaRPr lang="tr-TR"/>
          </a:p>
        </p:txBody>
      </p:sp>
      <p:sp>
        <p:nvSpPr>
          <p:cNvPr id="3078" name="Rectangle 6"/>
          <p:cNvSpPr>
            <a:spLocks noGrp="1" noChangeArrowheads="1"/>
          </p:cNvSpPr>
          <p:nvPr>
            <p:ph type="hdr"/>
          </p:nvPr>
        </p:nvSpPr>
        <p:spPr bwMode="auto">
          <a:xfrm>
            <a:off x="0" y="0"/>
            <a:ext cx="2938463" cy="4873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ClrTx/>
              <a:buSzPct val="45000"/>
              <a:buFontTx/>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pPr>
              <a:defRPr/>
            </a:pPr>
            <a:endParaRPr lang="en-US"/>
          </a:p>
        </p:txBody>
      </p:sp>
      <p:sp>
        <p:nvSpPr>
          <p:cNvPr id="3079" name="Rectangle 7"/>
          <p:cNvSpPr>
            <a:spLocks noGrp="1" noChangeArrowheads="1"/>
          </p:cNvSpPr>
          <p:nvPr>
            <p:ph type="dt"/>
          </p:nvPr>
        </p:nvSpPr>
        <p:spPr bwMode="auto">
          <a:xfrm>
            <a:off x="3851275" y="0"/>
            <a:ext cx="2938463" cy="4873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ClrTx/>
              <a:buSzPct val="45000"/>
              <a:buFontTx/>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pPr>
              <a:defRPr/>
            </a:pPr>
            <a:endParaRPr lang="en-US"/>
          </a:p>
        </p:txBody>
      </p:sp>
      <p:sp>
        <p:nvSpPr>
          <p:cNvPr id="60425" name="Rectangle 8"/>
          <p:cNvSpPr>
            <a:spLocks noGrp="1" noChangeArrowheads="1"/>
          </p:cNvSpPr>
          <p:nvPr>
            <p:ph type="sldImg"/>
          </p:nvPr>
        </p:nvSpPr>
        <p:spPr bwMode="auto">
          <a:xfrm>
            <a:off x="920750" y="744538"/>
            <a:ext cx="4948238" cy="3713162"/>
          </a:xfrm>
          <a:prstGeom prst="rect">
            <a:avLst/>
          </a:prstGeom>
          <a:solidFill>
            <a:srgbClr val="FFFFFF"/>
          </a:solidFill>
          <a:ln w="9360">
            <a:solidFill>
              <a:srgbClr val="000000"/>
            </a:solidFill>
            <a:miter lim="800000"/>
            <a:headEnd/>
            <a:tailEnd/>
          </a:ln>
        </p:spPr>
      </p:sp>
      <p:sp>
        <p:nvSpPr>
          <p:cNvPr id="3081" name="Rectangle 9"/>
          <p:cNvSpPr>
            <a:spLocks noGrp="1" noChangeArrowheads="1"/>
          </p:cNvSpPr>
          <p:nvPr>
            <p:ph type="body"/>
          </p:nvPr>
        </p:nvSpPr>
        <p:spPr bwMode="auto">
          <a:xfrm>
            <a:off x="906463" y="4714875"/>
            <a:ext cx="4976812" cy="44592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tr-TR" noProof="0" smtClean="0"/>
          </a:p>
        </p:txBody>
      </p:sp>
      <p:sp>
        <p:nvSpPr>
          <p:cNvPr id="3082" name="Rectangle 10"/>
          <p:cNvSpPr>
            <a:spLocks noGrp="1" noChangeArrowheads="1"/>
          </p:cNvSpPr>
          <p:nvPr>
            <p:ph type="ftr"/>
          </p:nvPr>
        </p:nvSpPr>
        <p:spPr bwMode="auto">
          <a:xfrm>
            <a:off x="0" y="9429750"/>
            <a:ext cx="2938463" cy="48895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eaLnBrk="1">
              <a:buClrTx/>
              <a:buSzPct val="45000"/>
              <a:buFontTx/>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pPr>
              <a:defRPr/>
            </a:pPr>
            <a:endParaRPr lang="en-US"/>
          </a:p>
        </p:txBody>
      </p:sp>
      <p:sp>
        <p:nvSpPr>
          <p:cNvPr id="3083" name="Rectangle 11"/>
          <p:cNvSpPr>
            <a:spLocks noGrp="1" noChangeArrowheads="1"/>
          </p:cNvSpPr>
          <p:nvPr>
            <p:ph type="sldNum"/>
          </p:nvPr>
        </p:nvSpPr>
        <p:spPr bwMode="auto">
          <a:xfrm>
            <a:off x="3851275" y="9429750"/>
            <a:ext cx="2938463" cy="48895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a:buClrTx/>
              <a:buSzPct val="45000"/>
              <a:buFontTx/>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pPr>
              <a:defRPr/>
            </a:pPr>
            <a:fld id="{8D21E423-E435-4829-92C8-52971DFF8C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1"/>
          <p:cNvSpPr>
            <a:spLocks noGrp="1" noChangeArrowheads="1"/>
          </p:cNvSpPr>
          <p:nvPr>
            <p:ph type="sldNum" sz="quarter"/>
          </p:nvPr>
        </p:nvSpPr>
        <p:spPr>
          <a:noFill/>
        </p:spPr>
        <p:txBody>
          <a:bodyPr/>
          <a:lstStyle/>
          <a:p>
            <a:fld id="{526ACA6E-9924-4654-8110-A46DA76A1623}" type="slidenum">
              <a:rPr lang="en-US" smtClean="0"/>
              <a:pPr/>
              <a:t>1</a:t>
            </a:fld>
            <a:endParaRPr lang="en-US" smtClean="0"/>
          </a:p>
        </p:txBody>
      </p:sp>
      <p:sp>
        <p:nvSpPr>
          <p:cNvPr id="61443" name="Rectangle 1"/>
          <p:cNvSpPr>
            <a:spLocks noChangeArrowheads="1" noTextEdit="1"/>
          </p:cNvSpPr>
          <p:nvPr>
            <p:ph type="sldImg"/>
          </p:nvPr>
        </p:nvSpPr>
        <p:spPr>
          <a:xfrm>
            <a:off x="917575" y="744538"/>
            <a:ext cx="4962525" cy="3722687"/>
          </a:xfrm>
          <a:ln/>
        </p:spPr>
      </p:sp>
      <p:sp>
        <p:nvSpPr>
          <p:cNvPr id="61444" name="Rectangle 2"/>
          <p:cNvSpPr>
            <a:spLocks noChangeArrowheads="1"/>
          </p:cNvSpPr>
          <p:nvPr>
            <p:ph type="body" idx="1"/>
          </p:nvPr>
        </p:nvSpPr>
        <p:spPr>
          <a:xfrm>
            <a:off x="906463" y="4714875"/>
            <a:ext cx="4984750" cy="4467225"/>
          </a:xfrm>
          <a:noFill/>
          <a:ln/>
        </p:spPr>
        <p:txBody>
          <a:bodyPr wrap="none" anchor="ctr"/>
          <a:lstStyle/>
          <a:p>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1"/>
          <p:cNvSpPr>
            <a:spLocks noGrp="1" noChangeArrowheads="1"/>
          </p:cNvSpPr>
          <p:nvPr>
            <p:ph type="sldNum" sz="quarter"/>
          </p:nvPr>
        </p:nvSpPr>
        <p:spPr>
          <a:noFill/>
        </p:spPr>
        <p:txBody>
          <a:bodyPr/>
          <a:lstStyle/>
          <a:p>
            <a:fld id="{CEA76721-E932-48F2-998C-020637F64C7E}" type="slidenum">
              <a:rPr lang="en-US" smtClean="0"/>
              <a:pPr/>
              <a:t>10</a:t>
            </a:fld>
            <a:endParaRPr lang="en-US" smtClean="0"/>
          </a:p>
        </p:txBody>
      </p:sp>
      <p:sp>
        <p:nvSpPr>
          <p:cNvPr id="70659" name="Rectangle 1"/>
          <p:cNvSpPr>
            <a:spLocks noChangeArrowheads="1" noTextEdit="1"/>
          </p:cNvSpPr>
          <p:nvPr>
            <p:ph type="sldImg"/>
          </p:nvPr>
        </p:nvSpPr>
        <p:spPr>
          <a:xfrm>
            <a:off x="917575" y="744538"/>
            <a:ext cx="4959350" cy="3719512"/>
          </a:xfrm>
          <a:ln/>
        </p:spPr>
      </p:sp>
      <p:sp>
        <p:nvSpPr>
          <p:cNvPr id="7066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1"/>
          <p:cNvSpPr>
            <a:spLocks noGrp="1" noChangeArrowheads="1"/>
          </p:cNvSpPr>
          <p:nvPr>
            <p:ph type="sldNum" sz="quarter"/>
          </p:nvPr>
        </p:nvSpPr>
        <p:spPr>
          <a:noFill/>
        </p:spPr>
        <p:txBody>
          <a:bodyPr/>
          <a:lstStyle/>
          <a:p>
            <a:fld id="{C0E54413-933E-4C7B-8409-B30C9A871B3F}" type="slidenum">
              <a:rPr lang="en-US" smtClean="0"/>
              <a:pPr/>
              <a:t>11</a:t>
            </a:fld>
            <a:endParaRPr lang="en-US" smtClean="0"/>
          </a:p>
        </p:txBody>
      </p:sp>
      <p:sp>
        <p:nvSpPr>
          <p:cNvPr id="71683" name="Rectangle 1"/>
          <p:cNvSpPr>
            <a:spLocks noChangeArrowheads="1" noTextEdit="1"/>
          </p:cNvSpPr>
          <p:nvPr>
            <p:ph type="sldImg"/>
          </p:nvPr>
        </p:nvSpPr>
        <p:spPr>
          <a:xfrm>
            <a:off x="917575" y="744538"/>
            <a:ext cx="4962525" cy="3722687"/>
          </a:xfrm>
          <a:ln/>
        </p:spPr>
      </p:sp>
      <p:sp>
        <p:nvSpPr>
          <p:cNvPr id="71684" name="Text Box 2"/>
          <p:cNvSpPr>
            <a:spLocks noChangeArrowheads="1"/>
          </p:cNvSpPr>
          <p:nvPr>
            <p:ph type="body" idx="1"/>
          </p:nvPr>
        </p:nvSpPr>
        <p:spPr>
          <a:xfrm>
            <a:off x="906463" y="4714875"/>
            <a:ext cx="4984750" cy="4467225"/>
          </a:xfrm>
          <a:noFill/>
          <a:ln/>
        </p:spPr>
        <p:txBody>
          <a:bodyP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Taraf tutma/ Taraflılık</a:t>
            </a: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Arial" charset="0"/>
              <a:ea typeface="ヒラギノ角ゴ Pro W3" charset="0"/>
              <a:cs typeface="ヒラギノ角ゴ Pro W3" charset="0"/>
            </a:endParaRPr>
          </a:p>
          <a:p>
            <a:pPr eaLnBrk="1" hangingPunct="1">
              <a:spcBef>
                <a:spcPts val="450"/>
              </a:spcBef>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Okul psikologları genellikle çocukları, ebeveynleri ve sistemleri Içine alan çoklu danı</a:t>
            </a:r>
            <a:r>
              <a:rPr lang="en-US" smtClean="0">
                <a:latin typeface="Lucida Grande" charset="0"/>
                <a:ea typeface="ヒラギノ角ゴ Pro W3" charset="0"/>
                <a:cs typeface="ヒラギノ角ゴ Pro W3" charset="0"/>
              </a:rPr>
              <a:t>şanlara hizmet verirler. Okul psikologları danışan grupları arasında çelişkilerle karşılaştıkları zaman, birincil danışan çocuk sayılır. Eğer çocuk birincil danışan değil ise, okul psikologunun yardımına başvuran birey ya da grup birincil danışan sayılır. </a:t>
            </a:r>
          </a:p>
          <a:p>
            <a:pPr eaLnBrk="1" hangingPunct="1">
              <a:spcBef>
                <a:spcPts val="450"/>
              </a:spcBef>
              <a:buFont typeface="Lucida Grande"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Lucida Grande" charset="0"/>
                <a:ea typeface="ヒラギノ角ゴ Pro W3" charset="0"/>
                <a:cs typeface="ヒラギノ角ゴ Pro W3" charset="0"/>
              </a:rPr>
              <a:t>Okul psikologları çocukları ve diğer danışanları birincil sorumlulukları sayarlar ve onların haklarını ve refahlarını savunurlar. Eğer danışanlar arasında bir çelişki söz konusu ise, psikolog çocuğun en iyi çıkarına olacak sonuçları savunmalıdır. Bir müdahale seçerken okul psikoloğu her bireyin haklarını ve okul personelinin sorumluluklarını göz önünde bulundurur. </a:t>
            </a: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Lucida Grande" charset="0"/>
              <a:ea typeface="ヒラギノ角ゴ Pro W3" charset="0"/>
              <a:cs typeface="ヒラギノ角ゴ Pro W3" charset="0"/>
            </a:endParaRP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Lucida Grande" charset="0"/>
              <a:ea typeface="ヒラギノ角ゴ Pro W3" charset="0"/>
              <a:cs typeface="ヒラギノ角ゴ Pro W3"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1"/>
          <p:cNvSpPr>
            <a:spLocks noGrp="1" noChangeArrowheads="1"/>
          </p:cNvSpPr>
          <p:nvPr>
            <p:ph type="sldNum" sz="quarter"/>
          </p:nvPr>
        </p:nvSpPr>
        <p:spPr>
          <a:noFill/>
        </p:spPr>
        <p:txBody>
          <a:bodyPr/>
          <a:lstStyle/>
          <a:p>
            <a:fld id="{4BB9C97D-B755-4A9D-877D-A19E2D731D4F}" type="slidenum">
              <a:rPr lang="en-US" smtClean="0"/>
              <a:pPr/>
              <a:t>12</a:t>
            </a:fld>
            <a:endParaRPr lang="en-US" smtClean="0"/>
          </a:p>
        </p:txBody>
      </p:sp>
      <p:sp>
        <p:nvSpPr>
          <p:cNvPr id="72707" name="Rectangle 1"/>
          <p:cNvSpPr>
            <a:spLocks noChangeArrowheads="1" noTextEdit="1"/>
          </p:cNvSpPr>
          <p:nvPr>
            <p:ph type="sldImg"/>
          </p:nvPr>
        </p:nvSpPr>
        <p:spPr>
          <a:xfrm>
            <a:off x="917575" y="744538"/>
            <a:ext cx="4962525" cy="3722687"/>
          </a:xfrm>
          <a:ln/>
        </p:spPr>
      </p:sp>
      <p:sp>
        <p:nvSpPr>
          <p:cNvPr id="72708" name="Text Box 2"/>
          <p:cNvSpPr>
            <a:spLocks noChangeArrowheads="1"/>
          </p:cNvSpPr>
          <p:nvPr>
            <p:ph type="body" idx="1"/>
          </p:nvPr>
        </p:nvSpPr>
        <p:spPr>
          <a:xfrm>
            <a:off x="906463" y="4714875"/>
            <a:ext cx="4984750" cy="4467225"/>
          </a:xfrm>
          <a:noFill/>
          <a:ln/>
        </p:spPr>
        <p:txBody>
          <a:bodyP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This involves gathering as much information as possible and may involve using triangulation (I.e. relying on several different data collection methods and various sources of information) to support the conclusions drawn. </a:t>
            </a: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Arial" charset="0"/>
              <a:ea typeface="ヒラギノ角ゴ Pro W3" charset="0"/>
              <a:cs typeface="ヒラギノ角ゴ Pro W3" charset="0"/>
            </a:endParaRP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Arial" charset="0"/>
              <a:ea typeface="ヒラギノ角ゴ Pro W3" charset="0"/>
              <a:cs typeface="ヒラギノ角ゴ Pro W3"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1"/>
          <p:cNvSpPr>
            <a:spLocks noGrp="1" noChangeArrowheads="1"/>
          </p:cNvSpPr>
          <p:nvPr>
            <p:ph type="sldNum" sz="quarter"/>
          </p:nvPr>
        </p:nvSpPr>
        <p:spPr>
          <a:noFill/>
        </p:spPr>
        <p:txBody>
          <a:bodyPr/>
          <a:lstStyle/>
          <a:p>
            <a:fld id="{5FA0476B-94F0-4E11-9C67-45A173FBF2C0}" type="slidenum">
              <a:rPr lang="en-US" smtClean="0"/>
              <a:pPr/>
              <a:t>13</a:t>
            </a:fld>
            <a:endParaRPr lang="en-US" smtClean="0"/>
          </a:p>
        </p:txBody>
      </p:sp>
      <p:sp>
        <p:nvSpPr>
          <p:cNvPr id="73731" name="Rectangle 1"/>
          <p:cNvSpPr>
            <a:spLocks noChangeArrowheads="1" noTextEdit="1"/>
          </p:cNvSpPr>
          <p:nvPr>
            <p:ph type="sldImg"/>
          </p:nvPr>
        </p:nvSpPr>
        <p:spPr>
          <a:xfrm>
            <a:off x="917575" y="744538"/>
            <a:ext cx="4959350" cy="3719512"/>
          </a:xfrm>
          <a:ln/>
        </p:spPr>
      </p:sp>
      <p:sp>
        <p:nvSpPr>
          <p:cNvPr id="7373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1"/>
          <p:cNvSpPr>
            <a:spLocks noGrp="1" noChangeArrowheads="1"/>
          </p:cNvSpPr>
          <p:nvPr>
            <p:ph type="sldNum" sz="quarter"/>
          </p:nvPr>
        </p:nvSpPr>
        <p:spPr>
          <a:noFill/>
        </p:spPr>
        <p:txBody>
          <a:bodyPr/>
          <a:lstStyle/>
          <a:p>
            <a:fld id="{BCD1A7B0-0B7E-402B-9413-67A60C904BEE}" type="slidenum">
              <a:rPr lang="en-US" smtClean="0"/>
              <a:pPr/>
              <a:t>14</a:t>
            </a:fld>
            <a:endParaRPr lang="en-US" smtClean="0"/>
          </a:p>
        </p:txBody>
      </p:sp>
      <p:sp>
        <p:nvSpPr>
          <p:cNvPr id="74755" name="Rectangle 1"/>
          <p:cNvSpPr>
            <a:spLocks noChangeArrowheads="1" noTextEdit="1"/>
          </p:cNvSpPr>
          <p:nvPr>
            <p:ph type="sldImg"/>
          </p:nvPr>
        </p:nvSpPr>
        <p:spPr>
          <a:xfrm>
            <a:off x="917575" y="744538"/>
            <a:ext cx="4959350" cy="3719512"/>
          </a:xfrm>
          <a:ln/>
        </p:spPr>
      </p:sp>
      <p:sp>
        <p:nvSpPr>
          <p:cNvPr id="7475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1"/>
          <p:cNvSpPr>
            <a:spLocks noGrp="1" noChangeArrowheads="1"/>
          </p:cNvSpPr>
          <p:nvPr>
            <p:ph type="sldNum" sz="quarter"/>
          </p:nvPr>
        </p:nvSpPr>
        <p:spPr>
          <a:noFill/>
        </p:spPr>
        <p:txBody>
          <a:bodyPr/>
          <a:lstStyle/>
          <a:p>
            <a:fld id="{7D1B297A-D074-4B2A-96EF-718CBF3F3C88}" type="slidenum">
              <a:rPr lang="en-US" smtClean="0"/>
              <a:pPr/>
              <a:t>15</a:t>
            </a:fld>
            <a:endParaRPr lang="en-US" smtClean="0"/>
          </a:p>
        </p:txBody>
      </p:sp>
      <p:sp>
        <p:nvSpPr>
          <p:cNvPr id="75779" name="Rectangle 1"/>
          <p:cNvSpPr>
            <a:spLocks noChangeArrowheads="1" noTextEdit="1"/>
          </p:cNvSpPr>
          <p:nvPr>
            <p:ph type="sldImg"/>
          </p:nvPr>
        </p:nvSpPr>
        <p:spPr>
          <a:xfrm>
            <a:off x="917575" y="744538"/>
            <a:ext cx="4959350" cy="3719512"/>
          </a:xfrm>
          <a:ln/>
        </p:spPr>
      </p:sp>
      <p:sp>
        <p:nvSpPr>
          <p:cNvPr id="7578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1"/>
          <p:cNvSpPr>
            <a:spLocks noGrp="1" noChangeArrowheads="1"/>
          </p:cNvSpPr>
          <p:nvPr>
            <p:ph type="sldNum" sz="quarter"/>
          </p:nvPr>
        </p:nvSpPr>
        <p:spPr>
          <a:noFill/>
        </p:spPr>
        <p:txBody>
          <a:bodyPr/>
          <a:lstStyle/>
          <a:p>
            <a:fld id="{36D897C9-A98B-4C68-BDAA-CD44584D9E91}" type="slidenum">
              <a:rPr lang="en-US" smtClean="0"/>
              <a:pPr/>
              <a:t>16</a:t>
            </a:fld>
            <a:endParaRPr lang="en-US" smtClean="0"/>
          </a:p>
        </p:txBody>
      </p:sp>
      <p:sp>
        <p:nvSpPr>
          <p:cNvPr id="76803" name="Rectangle 1"/>
          <p:cNvSpPr>
            <a:spLocks noChangeArrowheads="1" noTextEdit="1"/>
          </p:cNvSpPr>
          <p:nvPr>
            <p:ph type="sldImg"/>
          </p:nvPr>
        </p:nvSpPr>
        <p:spPr>
          <a:xfrm>
            <a:off x="919163" y="744538"/>
            <a:ext cx="4954587" cy="3716337"/>
          </a:xfrm>
          <a:ln/>
        </p:spPr>
      </p:sp>
      <p:sp>
        <p:nvSpPr>
          <p:cNvPr id="76804" name="Rectangle 2"/>
          <p:cNvSpPr>
            <a:spLocks noChangeArrowheads="1"/>
          </p:cNvSpPr>
          <p:nvPr>
            <p:ph type="body" idx="1"/>
          </p:nvPr>
        </p:nvSpPr>
        <p:spPr>
          <a:xfrm>
            <a:off x="906463" y="4714875"/>
            <a:ext cx="4979987" cy="4464050"/>
          </a:xfrm>
          <a:noFill/>
          <a:ln/>
        </p:spPr>
        <p:txBody>
          <a:bodyPr wrap="none" anchor="ctr"/>
          <a:lstStyle/>
          <a:p>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1"/>
          <p:cNvSpPr>
            <a:spLocks noGrp="1" noChangeArrowheads="1"/>
          </p:cNvSpPr>
          <p:nvPr>
            <p:ph type="sldNum" sz="quarter"/>
          </p:nvPr>
        </p:nvSpPr>
        <p:spPr>
          <a:noFill/>
        </p:spPr>
        <p:txBody>
          <a:bodyPr/>
          <a:lstStyle/>
          <a:p>
            <a:fld id="{70CB26B8-7782-4157-9A9D-21F0ADEC16E1}" type="slidenum">
              <a:rPr lang="en-US" smtClean="0"/>
              <a:pPr/>
              <a:t>17</a:t>
            </a:fld>
            <a:endParaRPr lang="en-US" smtClean="0"/>
          </a:p>
        </p:txBody>
      </p:sp>
      <p:sp>
        <p:nvSpPr>
          <p:cNvPr id="77827" name="Rectangle 1"/>
          <p:cNvSpPr>
            <a:spLocks noChangeArrowheads="1" noTextEdit="1"/>
          </p:cNvSpPr>
          <p:nvPr>
            <p:ph type="sldImg"/>
          </p:nvPr>
        </p:nvSpPr>
        <p:spPr>
          <a:xfrm>
            <a:off x="917575" y="744538"/>
            <a:ext cx="4959350" cy="3719512"/>
          </a:xfrm>
          <a:ln/>
        </p:spPr>
      </p:sp>
      <p:sp>
        <p:nvSpPr>
          <p:cNvPr id="7782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1"/>
          <p:cNvSpPr>
            <a:spLocks noGrp="1" noChangeArrowheads="1"/>
          </p:cNvSpPr>
          <p:nvPr>
            <p:ph type="sldNum" sz="quarter"/>
          </p:nvPr>
        </p:nvSpPr>
        <p:spPr>
          <a:noFill/>
        </p:spPr>
        <p:txBody>
          <a:bodyPr/>
          <a:lstStyle/>
          <a:p>
            <a:fld id="{4177943D-31EC-457C-81B2-C46418F88BE4}" type="slidenum">
              <a:rPr lang="en-US" smtClean="0"/>
              <a:pPr/>
              <a:t>18</a:t>
            </a:fld>
            <a:endParaRPr lang="en-US" smtClean="0"/>
          </a:p>
        </p:txBody>
      </p:sp>
      <p:sp>
        <p:nvSpPr>
          <p:cNvPr id="78851" name="Rectangle 1"/>
          <p:cNvSpPr>
            <a:spLocks noChangeArrowheads="1" noTextEdit="1"/>
          </p:cNvSpPr>
          <p:nvPr>
            <p:ph type="sldImg"/>
          </p:nvPr>
        </p:nvSpPr>
        <p:spPr>
          <a:xfrm>
            <a:off x="917575" y="744538"/>
            <a:ext cx="4959350" cy="3719512"/>
          </a:xfrm>
          <a:ln/>
        </p:spPr>
      </p:sp>
      <p:sp>
        <p:nvSpPr>
          <p:cNvPr id="7885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1"/>
          <p:cNvSpPr>
            <a:spLocks noGrp="1" noChangeArrowheads="1"/>
          </p:cNvSpPr>
          <p:nvPr>
            <p:ph type="sldNum" sz="quarter"/>
          </p:nvPr>
        </p:nvSpPr>
        <p:spPr>
          <a:noFill/>
        </p:spPr>
        <p:txBody>
          <a:bodyPr/>
          <a:lstStyle/>
          <a:p>
            <a:fld id="{B4852E79-E271-47A7-BB2B-747F405256DA}" type="slidenum">
              <a:rPr lang="en-US" smtClean="0"/>
              <a:pPr/>
              <a:t>19</a:t>
            </a:fld>
            <a:endParaRPr lang="en-US" smtClean="0"/>
          </a:p>
        </p:txBody>
      </p:sp>
      <p:sp>
        <p:nvSpPr>
          <p:cNvPr id="79875" name="Rectangle 1"/>
          <p:cNvSpPr>
            <a:spLocks noChangeArrowheads="1" noTextEdit="1"/>
          </p:cNvSpPr>
          <p:nvPr>
            <p:ph type="sldImg"/>
          </p:nvPr>
        </p:nvSpPr>
        <p:spPr>
          <a:xfrm>
            <a:off x="917575" y="744538"/>
            <a:ext cx="4959350" cy="3719512"/>
          </a:xfrm>
          <a:ln/>
        </p:spPr>
      </p:sp>
      <p:sp>
        <p:nvSpPr>
          <p:cNvPr id="7987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1"/>
          <p:cNvSpPr>
            <a:spLocks noGrp="1" noChangeArrowheads="1"/>
          </p:cNvSpPr>
          <p:nvPr>
            <p:ph type="sldNum" sz="quarter"/>
          </p:nvPr>
        </p:nvSpPr>
        <p:spPr>
          <a:noFill/>
        </p:spPr>
        <p:txBody>
          <a:bodyPr/>
          <a:lstStyle/>
          <a:p>
            <a:fld id="{A53BBC69-35E7-4140-B158-DA39091A2D41}" type="slidenum">
              <a:rPr lang="en-US" smtClean="0"/>
              <a:pPr/>
              <a:t>2</a:t>
            </a:fld>
            <a:endParaRPr lang="en-US" smtClean="0"/>
          </a:p>
        </p:txBody>
      </p:sp>
      <p:sp>
        <p:nvSpPr>
          <p:cNvPr id="62467" name="Rectangle 1"/>
          <p:cNvSpPr>
            <a:spLocks noChangeArrowheads="1" noTextEdit="1"/>
          </p:cNvSpPr>
          <p:nvPr>
            <p:ph type="sldImg"/>
          </p:nvPr>
        </p:nvSpPr>
        <p:spPr>
          <a:xfrm>
            <a:off x="917575" y="744538"/>
            <a:ext cx="4962525" cy="3722687"/>
          </a:xfrm>
          <a:ln/>
        </p:spPr>
      </p:sp>
      <p:sp>
        <p:nvSpPr>
          <p:cNvPr id="62468" name="Text Box 2"/>
          <p:cNvSpPr>
            <a:spLocks noChangeArrowheads="1"/>
          </p:cNvSpPr>
          <p:nvPr>
            <p:ph type="body" idx="1"/>
          </p:nvPr>
        </p:nvSpPr>
        <p:spPr>
          <a:xfrm>
            <a:off x="906463" y="4714875"/>
            <a:ext cx="4984750" cy="4467225"/>
          </a:xfrm>
          <a:noFill/>
          <a:ln/>
        </p:spPr>
        <p:txBody>
          <a:bodyPr/>
          <a:lstStyle/>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cs typeface="Arial Unicode MS" charset="0"/>
              </a:rPr>
              <a:t>ocukların mutlu, dengeli, özgüveni yüksek, üretken bireyler olarak yetişmelerinde okul yaşantılarının etkisi çok önemlidir. Yapılan araştırmalar; okula başlamaya ve öğrenmeye hazır olan  çocukların okul hayatında daha mutlu,uyumlu ve başarılı olduklarını göstermiştir. </a:t>
            </a:r>
          </a:p>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cs typeface="Arial Unicode MS" charset="0"/>
              </a:rPr>
              <a:t>Çocuğun okula hazır olabilmesi için, öncelikle okul öncesi dönemde yeterli sosyalleşmeyi yaşamış olması gereklidir. Okul öncesi dönemde anne-babasıyla olan ilişkisi de büyük önem taşır. Ebeveynlerine aşırı bağlı olan çocuğun okula uyum süreci daha uzun zaman alacaktır.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1"/>
          <p:cNvSpPr>
            <a:spLocks noGrp="1" noChangeArrowheads="1"/>
          </p:cNvSpPr>
          <p:nvPr>
            <p:ph type="sldNum" sz="quarter"/>
          </p:nvPr>
        </p:nvSpPr>
        <p:spPr>
          <a:noFill/>
        </p:spPr>
        <p:txBody>
          <a:bodyPr/>
          <a:lstStyle/>
          <a:p>
            <a:fld id="{1A5E725E-DB6F-44AD-8627-C77B208DBEA8}" type="slidenum">
              <a:rPr lang="en-US" smtClean="0"/>
              <a:pPr/>
              <a:t>20</a:t>
            </a:fld>
            <a:endParaRPr lang="en-US" smtClean="0"/>
          </a:p>
        </p:txBody>
      </p:sp>
      <p:sp>
        <p:nvSpPr>
          <p:cNvPr id="80899" name="Rectangle 1"/>
          <p:cNvSpPr>
            <a:spLocks noChangeArrowheads="1" noTextEdit="1"/>
          </p:cNvSpPr>
          <p:nvPr>
            <p:ph type="sldImg"/>
          </p:nvPr>
        </p:nvSpPr>
        <p:spPr>
          <a:xfrm>
            <a:off x="917575" y="744538"/>
            <a:ext cx="4959350" cy="3719512"/>
          </a:xfrm>
          <a:ln/>
        </p:spPr>
      </p:sp>
      <p:sp>
        <p:nvSpPr>
          <p:cNvPr id="8090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1"/>
          <p:cNvSpPr>
            <a:spLocks noGrp="1" noChangeArrowheads="1"/>
          </p:cNvSpPr>
          <p:nvPr>
            <p:ph type="sldNum" sz="quarter"/>
          </p:nvPr>
        </p:nvSpPr>
        <p:spPr>
          <a:noFill/>
        </p:spPr>
        <p:txBody>
          <a:bodyPr/>
          <a:lstStyle/>
          <a:p>
            <a:fld id="{91C44EF0-ED29-49F5-9F00-B4909DB7D669}" type="slidenum">
              <a:rPr lang="en-US" smtClean="0"/>
              <a:pPr/>
              <a:t>21</a:t>
            </a:fld>
            <a:endParaRPr lang="en-US" smtClean="0"/>
          </a:p>
        </p:txBody>
      </p:sp>
      <p:sp>
        <p:nvSpPr>
          <p:cNvPr id="81923" name="Rectangle 1"/>
          <p:cNvSpPr>
            <a:spLocks noChangeArrowheads="1" noTextEdit="1"/>
          </p:cNvSpPr>
          <p:nvPr>
            <p:ph type="sldImg"/>
          </p:nvPr>
        </p:nvSpPr>
        <p:spPr>
          <a:xfrm>
            <a:off x="917575" y="744538"/>
            <a:ext cx="4959350" cy="3719512"/>
          </a:xfrm>
          <a:ln/>
        </p:spPr>
      </p:sp>
      <p:sp>
        <p:nvSpPr>
          <p:cNvPr id="8192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1"/>
          <p:cNvSpPr>
            <a:spLocks noGrp="1" noChangeArrowheads="1"/>
          </p:cNvSpPr>
          <p:nvPr>
            <p:ph type="sldNum" sz="quarter"/>
          </p:nvPr>
        </p:nvSpPr>
        <p:spPr>
          <a:noFill/>
        </p:spPr>
        <p:txBody>
          <a:bodyPr/>
          <a:lstStyle/>
          <a:p>
            <a:fld id="{B8126086-5823-42D3-91E3-373EF6AC4CA1}" type="slidenum">
              <a:rPr lang="en-US" smtClean="0"/>
              <a:pPr/>
              <a:t>22</a:t>
            </a:fld>
            <a:endParaRPr lang="en-US" smtClean="0"/>
          </a:p>
        </p:txBody>
      </p:sp>
      <p:sp>
        <p:nvSpPr>
          <p:cNvPr id="82947" name="Rectangle 1"/>
          <p:cNvSpPr>
            <a:spLocks noChangeArrowheads="1" noTextEdit="1"/>
          </p:cNvSpPr>
          <p:nvPr>
            <p:ph type="sldImg"/>
          </p:nvPr>
        </p:nvSpPr>
        <p:spPr>
          <a:xfrm>
            <a:off x="917575" y="744538"/>
            <a:ext cx="4959350" cy="3719512"/>
          </a:xfrm>
          <a:ln/>
        </p:spPr>
      </p:sp>
      <p:sp>
        <p:nvSpPr>
          <p:cNvPr id="8294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1"/>
          <p:cNvSpPr>
            <a:spLocks noGrp="1" noChangeArrowheads="1"/>
          </p:cNvSpPr>
          <p:nvPr>
            <p:ph type="sldNum" sz="quarter"/>
          </p:nvPr>
        </p:nvSpPr>
        <p:spPr>
          <a:noFill/>
        </p:spPr>
        <p:txBody>
          <a:bodyPr/>
          <a:lstStyle/>
          <a:p>
            <a:fld id="{3126E38C-E437-45FD-AB94-F1B54D8CBACE}" type="slidenum">
              <a:rPr lang="en-US" smtClean="0"/>
              <a:pPr/>
              <a:t>23</a:t>
            </a:fld>
            <a:endParaRPr lang="en-US" smtClean="0"/>
          </a:p>
        </p:txBody>
      </p:sp>
      <p:sp>
        <p:nvSpPr>
          <p:cNvPr id="83971" name="Rectangle 1"/>
          <p:cNvSpPr>
            <a:spLocks noChangeArrowheads="1" noTextEdit="1"/>
          </p:cNvSpPr>
          <p:nvPr>
            <p:ph type="sldImg"/>
          </p:nvPr>
        </p:nvSpPr>
        <p:spPr>
          <a:xfrm>
            <a:off x="917575" y="744538"/>
            <a:ext cx="4959350" cy="3719512"/>
          </a:xfrm>
          <a:ln/>
        </p:spPr>
      </p:sp>
      <p:sp>
        <p:nvSpPr>
          <p:cNvPr id="8397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1"/>
          <p:cNvSpPr>
            <a:spLocks noGrp="1" noChangeArrowheads="1"/>
          </p:cNvSpPr>
          <p:nvPr>
            <p:ph type="sldNum" sz="quarter"/>
          </p:nvPr>
        </p:nvSpPr>
        <p:spPr>
          <a:noFill/>
        </p:spPr>
        <p:txBody>
          <a:bodyPr/>
          <a:lstStyle/>
          <a:p>
            <a:fld id="{58246D0F-3B8B-44B4-9BF6-110A47895AAD}" type="slidenum">
              <a:rPr lang="en-US" smtClean="0"/>
              <a:pPr/>
              <a:t>24</a:t>
            </a:fld>
            <a:endParaRPr lang="en-US" smtClean="0"/>
          </a:p>
        </p:txBody>
      </p:sp>
      <p:sp>
        <p:nvSpPr>
          <p:cNvPr id="84995" name="Rectangle 1"/>
          <p:cNvSpPr>
            <a:spLocks noChangeArrowheads="1" noTextEdit="1"/>
          </p:cNvSpPr>
          <p:nvPr>
            <p:ph type="sldImg"/>
          </p:nvPr>
        </p:nvSpPr>
        <p:spPr>
          <a:xfrm>
            <a:off x="917575" y="744538"/>
            <a:ext cx="4959350" cy="3719512"/>
          </a:xfrm>
          <a:ln/>
        </p:spPr>
      </p:sp>
      <p:sp>
        <p:nvSpPr>
          <p:cNvPr id="8499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1"/>
          <p:cNvSpPr>
            <a:spLocks noGrp="1" noChangeArrowheads="1"/>
          </p:cNvSpPr>
          <p:nvPr>
            <p:ph type="sldNum" sz="quarter"/>
          </p:nvPr>
        </p:nvSpPr>
        <p:spPr>
          <a:noFill/>
        </p:spPr>
        <p:txBody>
          <a:bodyPr/>
          <a:lstStyle/>
          <a:p>
            <a:fld id="{41C4E60E-95C3-440E-AC9F-137E95F6CC21}" type="slidenum">
              <a:rPr lang="en-US" smtClean="0"/>
              <a:pPr/>
              <a:t>25</a:t>
            </a:fld>
            <a:endParaRPr lang="en-US" smtClean="0"/>
          </a:p>
        </p:txBody>
      </p:sp>
      <p:sp>
        <p:nvSpPr>
          <p:cNvPr id="86019" name="Rectangle 1"/>
          <p:cNvSpPr>
            <a:spLocks noChangeArrowheads="1" noTextEdit="1"/>
          </p:cNvSpPr>
          <p:nvPr>
            <p:ph type="sldImg"/>
          </p:nvPr>
        </p:nvSpPr>
        <p:spPr>
          <a:xfrm>
            <a:off x="917575" y="744538"/>
            <a:ext cx="4959350" cy="3719512"/>
          </a:xfrm>
          <a:ln/>
        </p:spPr>
      </p:sp>
      <p:sp>
        <p:nvSpPr>
          <p:cNvPr id="8602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1"/>
          <p:cNvSpPr>
            <a:spLocks noGrp="1" noChangeArrowheads="1"/>
          </p:cNvSpPr>
          <p:nvPr>
            <p:ph type="sldNum" sz="quarter"/>
          </p:nvPr>
        </p:nvSpPr>
        <p:spPr>
          <a:noFill/>
        </p:spPr>
        <p:txBody>
          <a:bodyPr/>
          <a:lstStyle/>
          <a:p>
            <a:fld id="{B23F18EC-8156-483A-8C08-27820FAA5932}" type="slidenum">
              <a:rPr lang="en-US" smtClean="0"/>
              <a:pPr/>
              <a:t>26</a:t>
            </a:fld>
            <a:endParaRPr lang="en-US" smtClean="0"/>
          </a:p>
        </p:txBody>
      </p:sp>
      <p:sp>
        <p:nvSpPr>
          <p:cNvPr id="87043" name="Rectangle 1"/>
          <p:cNvSpPr>
            <a:spLocks noChangeArrowheads="1" noTextEdit="1"/>
          </p:cNvSpPr>
          <p:nvPr>
            <p:ph type="sldImg"/>
          </p:nvPr>
        </p:nvSpPr>
        <p:spPr>
          <a:xfrm>
            <a:off x="917575" y="744538"/>
            <a:ext cx="4959350" cy="3719512"/>
          </a:xfrm>
          <a:ln/>
        </p:spPr>
      </p:sp>
      <p:sp>
        <p:nvSpPr>
          <p:cNvPr id="8704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1"/>
          <p:cNvSpPr>
            <a:spLocks noGrp="1" noChangeArrowheads="1"/>
          </p:cNvSpPr>
          <p:nvPr>
            <p:ph type="sldNum" sz="quarter"/>
          </p:nvPr>
        </p:nvSpPr>
        <p:spPr>
          <a:noFill/>
        </p:spPr>
        <p:txBody>
          <a:bodyPr/>
          <a:lstStyle/>
          <a:p>
            <a:fld id="{38567CFE-E587-4D8D-A538-9477B0B00391}" type="slidenum">
              <a:rPr lang="en-US" smtClean="0"/>
              <a:pPr/>
              <a:t>27</a:t>
            </a:fld>
            <a:endParaRPr lang="en-US" smtClean="0"/>
          </a:p>
        </p:txBody>
      </p:sp>
      <p:sp>
        <p:nvSpPr>
          <p:cNvPr id="88067" name="Rectangle 1"/>
          <p:cNvSpPr>
            <a:spLocks noChangeArrowheads="1" noTextEdit="1"/>
          </p:cNvSpPr>
          <p:nvPr>
            <p:ph type="sldImg"/>
          </p:nvPr>
        </p:nvSpPr>
        <p:spPr>
          <a:xfrm>
            <a:off x="917575" y="744538"/>
            <a:ext cx="4959350" cy="3719512"/>
          </a:xfrm>
          <a:ln/>
        </p:spPr>
      </p:sp>
      <p:sp>
        <p:nvSpPr>
          <p:cNvPr id="8806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1"/>
          <p:cNvSpPr>
            <a:spLocks noGrp="1" noChangeArrowheads="1"/>
          </p:cNvSpPr>
          <p:nvPr>
            <p:ph type="sldNum" sz="quarter"/>
          </p:nvPr>
        </p:nvSpPr>
        <p:spPr>
          <a:noFill/>
        </p:spPr>
        <p:txBody>
          <a:bodyPr/>
          <a:lstStyle/>
          <a:p>
            <a:fld id="{4AC8156C-94DD-42BC-805E-5D5D9735B470}" type="slidenum">
              <a:rPr lang="en-US" smtClean="0"/>
              <a:pPr/>
              <a:t>28</a:t>
            </a:fld>
            <a:endParaRPr lang="en-US" smtClean="0"/>
          </a:p>
        </p:txBody>
      </p:sp>
      <p:sp>
        <p:nvSpPr>
          <p:cNvPr id="89091" name="Rectangle 1"/>
          <p:cNvSpPr>
            <a:spLocks noChangeArrowheads="1" noTextEdit="1"/>
          </p:cNvSpPr>
          <p:nvPr>
            <p:ph type="sldImg"/>
          </p:nvPr>
        </p:nvSpPr>
        <p:spPr>
          <a:xfrm>
            <a:off x="917575" y="744538"/>
            <a:ext cx="4959350" cy="3719512"/>
          </a:xfrm>
          <a:ln/>
        </p:spPr>
      </p:sp>
      <p:sp>
        <p:nvSpPr>
          <p:cNvPr id="8909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1"/>
          <p:cNvSpPr>
            <a:spLocks noGrp="1" noChangeArrowheads="1"/>
          </p:cNvSpPr>
          <p:nvPr>
            <p:ph type="sldNum" sz="quarter"/>
          </p:nvPr>
        </p:nvSpPr>
        <p:spPr>
          <a:noFill/>
        </p:spPr>
        <p:txBody>
          <a:bodyPr/>
          <a:lstStyle/>
          <a:p>
            <a:fld id="{AF659DFB-C4AE-4B3C-A3EB-D7116C01C231}" type="slidenum">
              <a:rPr lang="en-US" smtClean="0"/>
              <a:pPr/>
              <a:t>29</a:t>
            </a:fld>
            <a:endParaRPr lang="en-US" smtClean="0"/>
          </a:p>
        </p:txBody>
      </p:sp>
      <p:sp>
        <p:nvSpPr>
          <p:cNvPr id="90115" name="Rectangle 1"/>
          <p:cNvSpPr>
            <a:spLocks noChangeArrowheads="1" noTextEdit="1"/>
          </p:cNvSpPr>
          <p:nvPr>
            <p:ph type="sldImg"/>
          </p:nvPr>
        </p:nvSpPr>
        <p:spPr>
          <a:xfrm>
            <a:off x="917575" y="744538"/>
            <a:ext cx="4959350" cy="3719512"/>
          </a:xfrm>
          <a:ln/>
        </p:spPr>
      </p:sp>
      <p:sp>
        <p:nvSpPr>
          <p:cNvPr id="9011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1"/>
          <p:cNvSpPr>
            <a:spLocks noGrp="1" noChangeArrowheads="1"/>
          </p:cNvSpPr>
          <p:nvPr>
            <p:ph type="sldNum" sz="quarter"/>
          </p:nvPr>
        </p:nvSpPr>
        <p:spPr>
          <a:noFill/>
        </p:spPr>
        <p:txBody>
          <a:bodyPr/>
          <a:lstStyle/>
          <a:p>
            <a:fld id="{318127D6-0826-42C3-8EFF-C7CA996D0297}" type="slidenum">
              <a:rPr lang="en-US" smtClean="0"/>
              <a:pPr/>
              <a:t>3</a:t>
            </a:fld>
            <a:endParaRPr lang="en-US" smtClean="0"/>
          </a:p>
        </p:txBody>
      </p:sp>
      <p:sp>
        <p:nvSpPr>
          <p:cNvPr id="63491" name="Rectangle 1"/>
          <p:cNvSpPr>
            <a:spLocks noChangeArrowheads="1" noTextEdit="1"/>
          </p:cNvSpPr>
          <p:nvPr>
            <p:ph type="sldImg"/>
          </p:nvPr>
        </p:nvSpPr>
        <p:spPr>
          <a:xfrm>
            <a:off x="917575" y="744538"/>
            <a:ext cx="4962525" cy="3722687"/>
          </a:xfrm>
          <a:ln/>
        </p:spPr>
      </p:sp>
      <p:sp>
        <p:nvSpPr>
          <p:cNvPr id="63492" name="Text Box 2"/>
          <p:cNvSpPr>
            <a:spLocks noChangeArrowheads="1"/>
          </p:cNvSpPr>
          <p:nvPr>
            <p:ph type="body" idx="1"/>
          </p:nvPr>
        </p:nvSpPr>
        <p:spPr>
          <a:xfrm>
            <a:off x="906463" y="4714875"/>
            <a:ext cx="4984750" cy="4467225"/>
          </a:xfrm>
          <a:noFill/>
          <a:ln/>
        </p:spPr>
        <p:txBody>
          <a:bodyPr/>
          <a:lstStyle/>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solidFill>
                  <a:srgbClr val="0E0E0E"/>
                </a:solidFill>
                <a:latin typeface="Lucida Grande" charset="0"/>
                <a:ea typeface="ヒラギノ角ゴ Pro W3" charset="0"/>
                <a:cs typeface="ヒラギノ角ゴ Pro W3" charset="0"/>
              </a:rPr>
              <a:t>Okulların açıldığı dönemlerde çocuk kaç yaşında olursa olsun, yeni başlayacak döneme hazır olup olmadığının ebeveynler ve eğitimciler tarafından değerlendirilmesi büyük önem taşır. Çünkü uzun süreli bir maratonun başında çocuğun fiziksel, duygusal, bilişsel ve sosyal hazırlığının tam olması onun hayatını kolaylaştıracaktır. </a:t>
            </a:r>
          </a:p>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solidFill>
                  <a:srgbClr val="0E0E0E"/>
                </a:solidFill>
                <a:latin typeface="Lucida Grande" charset="0"/>
                <a:ea typeface="ヒラギノ角ゴ Pro W3" charset="0"/>
                <a:cs typeface="ヒラギノ角ゴ Pro W3" charset="0"/>
              </a:rPr>
              <a:t>Özellikle yaşamın ilk 5 yılında çocuğun güven ve sevgi duyduğu bir ev ortamında bulunması, merak ettiği şeyleri öğrenebilmesi için olanaklar sunulması gelişimini olumlu yönde destekler. Anne ve babalar çocukları için uygun bir öğrenme ortamı yaratmak, onları soru sormaya, öğrenmeye ve keşfetmeye teşvik etmek için pek çok şey yapabilirler. Çocuklarının okula uyum sağlamalarında ve başarılı olmalarında rol oynamak isteyen ana-babalar, işe çocuklarının özelliklerini iyi tanımak, okula başlayan çocuklarda ne gibi özelliklerin önemli olduğunu öğrenmekle başlayabilirler.</a:t>
            </a: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solidFill>
                <a:srgbClr val="0E0E0E"/>
              </a:solidFill>
              <a:latin typeface="Lucida Grande" charset="0"/>
              <a:ea typeface="ヒラギノ角ゴ Pro W3" charset="0"/>
              <a:cs typeface="ヒラギノ角ゴ Pro W3"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1"/>
          <p:cNvSpPr>
            <a:spLocks noGrp="1" noChangeArrowheads="1"/>
          </p:cNvSpPr>
          <p:nvPr>
            <p:ph type="sldNum" sz="quarter"/>
          </p:nvPr>
        </p:nvSpPr>
        <p:spPr>
          <a:noFill/>
        </p:spPr>
        <p:txBody>
          <a:bodyPr/>
          <a:lstStyle/>
          <a:p>
            <a:fld id="{0F3FC2A6-D06C-4E86-AE24-C54156A1ACA8}" type="slidenum">
              <a:rPr lang="en-US" smtClean="0"/>
              <a:pPr/>
              <a:t>30</a:t>
            </a:fld>
            <a:endParaRPr lang="en-US" smtClean="0"/>
          </a:p>
        </p:txBody>
      </p:sp>
      <p:sp>
        <p:nvSpPr>
          <p:cNvPr id="91139" name="Rectangle 1"/>
          <p:cNvSpPr>
            <a:spLocks noChangeArrowheads="1" noTextEdit="1"/>
          </p:cNvSpPr>
          <p:nvPr>
            <p:ph type="sldImg"/>
          </p:nvPr>
        </p:nvSpPr>
        <p:spPr>
          <a:xfrm>
            <a:off x="917575" y="744538"/>
            <a:ext cx="4959350" cy="3719512"/>
          </a:xfrm>
          <a:ln/>
        </p:spPr>
      </p:sp>
      <p:sp>
        <p:nvSpPr>
          <p:cNvPr id="9114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11"/>
          <p:cNvSpPr>
            <a:spLocks noGrp="1" noChangeArrowheads="1"/>
          </p:cNvSpPr>
          <p:nvPr>
            <p:ph type="sldNum" sz="quarter"/>
          </p:nvPr>
        </p:nvSpPr>
        <p:spPr>
          <a:noFill/>
        </p:spPr>
        <p:txBody>
          <a:bodyPr/>
          <a:lstStyle/>
          <a:p>
            <a:fld id="{68D23624-A3E1-4122-9D62-C0D2AB9F03C6}" type="slidenum">
              <a:rPr lang="en-US" smtClean="0"/>
              <a:pPr/>
              <a:t>31</a:t>
            </a:fld>
            <a:endParaRPr lang="en-US" smtClean="0"/>
          </a:p>
        </p:txBody>
      </p:sp>
      <p:sp>
        <p:nvSpPr>
          <p:cNvPr id="92163" name="Rectangle 1"/>
          <p:cNvSpPr>
            <a:spLocks noChangeArrowheads="1" noTextEdit="1"/>
          </p:cNvSpPr>
          <p:nvPr>
            <p:ph type="sldImg"/>
          </p:nvPr>
        </p:nvSpPr>
        <p:spPr>
          <a:xfrm>
            <a:off x="917575" y="744538"/>
            <a:ext cx="4959350" cy="3719512"/>
          </a:xfrm>
          <a:ln/>
        </p:spPr>
      </p:sp>
      <p:sp>
        <p:nvSpPr>
          <p:cNvPr id="9216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1"/>
          <p:cNvSpPr>
            <a:spLocks noGrp="1" noChangeArrowheads="1"/>
          </p:cNvSpPr>
          <p:nvPr>
            <p:ph type="sldNum" sz="quarter"/>
          </p:nvPr>
        </p:nvSpPr>
        <p:spPr>
          <a:noFill/>
        </p:spPr>
        <p:txBody>
          <a:bodyPr/>
          <a:lstStyle/>
          <a:p>
            <a:fld id="{6DD90377-B79E-404D-92B7-C268018FE9BC}" type="slidenum">
              <a:rPr lang="en-US" smtClean="0"/>
              <a:pPr/>
              <a:t>32</a:t>
            </a:fld>
            <a:endParaRPr lang="en-US" smtClean="0"/>
          </a:p>
        </p:txBody>
      </p:sp>
      <p:sp>
        <p:nvSpPr>
          <p:cNvPr id="93187" name="Rectangle 1"/>
          <p:cNvSpPr>
            <a:spLocks noChangeArrowheads="1" noTextEdit="1"/>
          </p:cNvSpPr>
          <p:nvPr>
            <p:ph type="sldImg"/>
          </p:nvPr>
        </p:nvSpPr>
        <p:spPr>
          <a:xfrm>
            <a:off x="917575" y="744538"/>
            <a:ext cx="4959350" cy="3719512"/>
          </a:xfrm>
          <a:ln/>
        </p:spPr>
      </p:sp>
      <p:sp>
        <p:nvSpPr>
          <p:cNvPr id="9318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11"/>
          <p:cNvSpPr>
            <a:spLocks noGrp="1" noChangeArrowheads="1"/>
          </p:cNvSpPr>
          <p:nvPr>
            <p:ph type="sldNum" sz="quarter"/>
          </p:nvPr>
        </p:nvSpPr>
        <p:spPr>
          <a:noFill/>
        </p:spPr>
        <p:txBody>
          <a:bodyPr/>
          <a:lstStyle/>
          <a:p>
            <a:fld id="{D9312185-2B4A-46E6-92DF-4E55956D8E5C}" type="slidenum">
              <a:rPr lang="en-US" smtClean="0"/>
              <a:pPr/>
              <a:t>33</a:t>
            </a:fld>
            <a:endParaRPr lang="en-US" smtClean="0"/>
          </a:p>
        </p:txBody>
      </p:sp>
      <p:sp>
        <p:nvSpPr>
          <p:cNvPr id="94211" name="Rectangle 1"/>
          <p:cNvSpPr>
            <a:spLocks noChangeArrowheads="1" noTextEdit="1"/>
          </p:cNvSpPr>
          <p:nvPr>
            <p:ph type="sldImg"/>
          </p:nvPr>
        </p:nvSpPr>
        <p:spPr>
          <a:xfrm>
            <a:off x="917575" y="744538"/>
            <a:ext cx="4959350" cy="3719512"/>
          </a:xfrm>
          <a:ln/>
        </p:spPr>
      </p:sp>
      <p:sp>
        <p:nvSpPr>
          <p:cNvPr id="9421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1"/>
          <p:cNvSpPr>
            <a:spLocks noGrp="1" noChangeArrowheads="1"/>
          </p:cNvSpPr>
          <p:nvPr>
            <p:ph type="sldNum" sz="quarter"/>
          </p:nvPr>
        </p:nvSpPr>
        <p:spPr>
          <a:noFill/>
        </p:spPr>
        <p:txBody>
          <a:bodyPr/>
          <a:lstStyle/>
          <a:p>
            <a:fld id="{D886F3FB-9048-4409-95D2-F69DBB5F4E5D}" type="slidenum">
              <a:rPr lang="en-US" smtClean="0"/>
              <a:pPr/>
              <a:t>34</a:t>
            </a:fld>
            <a:endParaRPr lang="en-US" smtClean="0"/>
          </a:p>
        </p:txBody>
      </p:sp>
      <p:sp>
        <p:nvSpPr>
          <p:cNvPr id="95235" name="Rectangle 1"/>
          <p:cNvSpPr>
            <a:spLocks noChangeArrowheads="1" noTextEdit="1"/>
          </p:cNvSpPr>
          <p:nvPr>
            <p:ph type="sldImg"/>
          </p:nvPr>
        </p:nvSpPr>
        <p:spPr>
          <a:xfrm>
            <a:off x="917575" y="744538"/>
            <a:ext cx="4959350" cy="3719512"/>
          </a:xfrm>
          <a:ln/>
        </p:spPr>
      </p:sp>
      <p:sp>
        <p:nvSpPr>
          <p:cNvPr id="9523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1"/>
          <p:cNvSpPr>
            <a:spLocks noGrp="1" noChangeArrowheads="1"/>
          </p:cNvSpPr>
          <p:nvPr>
            <p:ph type="sldNum" sz="quarter"/>
          </p:nvPr>
        </p:nvSpPr>
        <p:spPr>
          <a:noFill/>
        </p:spPr>
        <p:txBody>
          <a:bodyPr/>
          <a:lstStyle/>
          <a:p>
            <a:fld id="{1D8B9620-3811-4C3F-B1EC-A72268CC40EE}" type="slidenum">
              <a:rPr lang="en-US" smtClean="0"/>
              <a:pPr/>
              <a:t>35</a:t>
            </a:fld>
            <a:endParaRPr lang="en-US" smtClean="0"/>
          </a:p>
        </p:txBody>
      </p:sp>
      <p:sp>
        <p:nvSpPr>
          <p:cNvPr id="96259" name="Rectangle 1"/>
          <p:cNvSpPr>
            <a:spLocks noChangeArrowheads="1" noTextEdit="1"/>
          </p:cNvSpPr>
          <p:nvPr>
            <p:ph type="sldImg"/>
          </p:nvPr>
        </p:nvSpPr>
        <p:spPr>
          <a:xfrm>
            <a:off x="917575" y="744538"/>
            <a:ext cx="4959350" cy="3719512"/>
          </a:xfrm>
          <a:ln/>
        </p:spPr>
      </p:sp>
      <p:sp>
        <p:nvSpPr>
          <p:cNvPr id="9626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1"/>
          <p:cNvSpPr>
            <a:spLocks noGrp="1" noChangeArrowheads="1"/>
          </p:cNvSpPr>
          <p:nvPr>
            <p:ph type="sldNum" sz="quarter"/>
          </p:nvPr>
        </p:nvSpPr>
        <p:spPr>
          <a:noFill/>
        </p:spPr>
        <p:txBody>
          <a:bodyPr/>
          <a:lstStyle/>
          <a:p>
            <a:fld id="{6CBEE724-366D-4B9A-9B53-58B0841DE0E5}" type="slidenum">
              <a:rPr lang="en-US" smtClean="0"/>
              <a:pPr/>
              <a:t>36</a:t>
            </a:fld>
            <a:endParaRPr lang="en-US" smtClean="0"/>
          </a:p>
        </p:txBody>
      </p:sp>
      <p:sp>
        <p:nvSpPr>
          <p:cNvPr id="97283" name="Rectangle 1"/>
          <p:cNvSpPr>
            <a:spLocks noChangeArrowheads="1" noTextEdit="1"/>
          </p:cNvSpPr>
          <p:nvPr>
            <p:ph type="sldImg"/>
          </p:nvPr>
        </p:nvSpPr>
        <p:spPr>
          <a:xfrm>
            <a:off x="917575" y="744538"/>
            <a:ext cx="4959350" cy="3719512"/>
          </a:xfrm>
          <a:ln/>
        </p:spPr>
      </p:sp>
      <p:sp>
        <p:nvSpPr>
          <p:cNvPr id="9728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11"/>
          <p:cNvSpPr>
            <a:spLocks noGrp="1" noChangeArrowheads="1"/>
          </p:cNvSpPr>
          <p:nvPr>
            <p:ph type="sldNum" sz="quarter"/>
          </p:nvPr>
        </p:nvSpPr>
        <p:spPr>
          <a:noFill/>
        </p:spPr>
        <p:txBody>
          <a:bodyPr/>
          <a:lstStyle/>
          <a:p>
            <a:fld id="{1D7A6F1D-BAB6-45D2-962F-F11320D3A301}" type="slidenum">
              <a:rPr lang="en-US" smtClean="0"/>
              <a:pPr/>
              <a:t>37</a:t>
            </a:fld>
            <a:endParaRPr lang="en-US" smtClean="0"/>
          </a:p>
        </p:txBody>
      </p:sp>
      <p:sp>
        <p:nvSpPr>
          <p:cNvPr id="98307" name="Rectangle 1"/>
          <p:cNvSpPr>
            <a:spLocks noChangeArrowheads="1" noTextEdit="1"/>
          </p:cNvSpPr>
          <p:nvPr>
            <p:ph type="sldImg"/>
          </p:nvPr>
        </p:nvSpPr>
        <p:spPr>
          <a:xfrm>
            <a:off x="917575" y="744538"/>
            <a:ext cx="4959350" cy="3719512"/>
          </a:xfrm>
          <a:ln/>
        </p:spPr>
      </p:sp>
      <p:sp>
        <p:nvSpPr>
          <p:cNvPr id="9830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1"/>
          <p:cNvSpPr>
            <a:spLocks noGrp="1" noChangeArrowheads="1"/>
          </p:cNvSpPr>
          <p:nvPr>
            <p:ph type="sldNum" sz="quarter"/>
          </p:nvPr>
        </p:nvSpPr>
        <p:spPr>
          <a:noFill/>
        </p:spPr>
        <p:txBody>
          <a:bodyPr/>
          <a:lstStyle/>
          <a:p>
            <a:fld id="{5F3BF611-0EFD-45D0-B983-E087532D7AA6}" type="slidenum">
              <a:rPr lang="en-US" smtClean="0"/>
              <a:pPr/>
              <a:t>38</a:t>
            </a:fld>
            <a:endParaRPr lang="en-US" smtClean="0"/>
          </a:p>
        </p:txBody>
      </p:sp>
      <p:sp>
        <p:nvSpPr>
          <p:cNvPr id="99331" name="Rectangle 1"/>
          <p:cNvSpPr>
            <a:spLocks noChangeArrowheads="1" noTextEdit="1"/>
          </p:cNvSpPr>
          <p:nvPr>
            <p:ph type="sldImg"/>
          </p:nvPr>
        </p:nvSpPr>
        <p:spPr>
          <a:xfrm>
            <a:off x="917575" y="744538"/>
            <a:ext cx="4959350" cy="3719512"/>
          </a:xfrm>
          <a:ln/>
        </p:spPr>
      </p:sp>
      <p:sp>
        <p:nvSpPr>
          <p:cNvPr id="9933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11"/>
          <p:cNvSpPr>
            <a:spLocks noGrp="1" noChangeArrowheads="1"/>
          </p:cNvSpPr>
          <p:nvPr>
            <p:ph type="sldNum" sz="quarter"/>
          </p:nvPr>
        </p:nvSpPr>
        <p:spPr>
          <a:noFill/>
        </p:spPr>
        <p:txBody>
          <a:bodyPr/>
          <a:lstStyle/>
          <a:p>
            <a:fld id="{7F6DC3BE-B57D-4D19-AB61-7EDD20487EF0}" type="slidenum">
              <a:rPr lang="en-US" smtClean="0"/>
              <a:pPr/>
              <a:t>39</a:t>
            </a:fld>
            <a:endParaRPr lang="en-US" smtClean="0"/>
          </a:p>
        </p:txBody>
      </p:sp>
      <p:sp>
        <p:nvSpPr>
          <p:cNvPr id="100355" name="Rectangle 1"/>
          <p:cNvSpPr>
            <a:spLocks noChangeArrowheads="1" noTextEdit="1"/>
          </p:cNvSpPr>
          <p:nvPr>
            <p:ph type="sldImg"/>
          </p:nvPr>
        </p:nvSpPr>
        <p:spPr>
          <a:xfrm>
            <a:off x="917575" y="744538"/>
            <a:ext cx="4959350" cy="3719512"/>
          </a:xfrm>
          <a:ln/>
        </p:spPr>
      </p:sp>
      <p:sp>
        <p:nvSpPr>
          <p:cNvPr id="10035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1"/>
          <p:cNvSpPr>
            <a:spLocks noGrp="1" noChangeArrowheads="1"/>
          </p:cNvSpPr>
          <p:nvPr>
            <p:ph type="sldNum" sz="quarter"/>
          </p:nvPr>
        </p:nvSpPr>
        <p:spPr>
          <a:noFill/>
        </p:spPr>
        <p:txBody>
          <a:bodyPr/>
          <a:lstStyle/>
          <a:p>
            <a:fld id="{0AC2D159-3EEA-4E90-B995-4C8A095B689B}" type="slidenum">
              <a:rPr lang="en-US" smtClean="0"/>
              <a:pPr/>
              <a:t>4</a:t>
            </a:fld>
            <a:endParaRPr lang="en-US" smtClean="0"/>
          </a:p>
        </p:txBody>
      </p:sp>
      <p:sp>
        <p:nvSpPr>
          <p:cNvPr id="64515" name="Rectangle 1"/>
          <p:cNvSpPr>
            <a:spLocks noChangeArrowheads="1" noTextEdit="1"/>
          </p:cNvSpPr>
          <p:nvPr>
            <p:ph type="sldImg"/>
          </p:nvPr>
        </p:nvSpPr>
        <p:spPr>
          <a:xfrm>
            <a:off x="917575" y="744538"/>
            <a:ext cx="4962525" cy="3722687"/>
          </a:xfrm>
          <a:ln/>
        </p:spPr>
      </p:sp>
      <p:sp>
        <p:nvSpPr>
          <p:cNvPr id="64516" name="Text Box 2"/>
          <p:cNvSpPr>
            <a:spLocks noChangeArrowheads="1"/>
          </p:cNvSpPr>
          <p:nvPr>
            <p:ph type="body" idx="1"/>
          </p:nvPr>
        </p:nvSpPr>
        <p:spPr>
          <a:xfrm>
            <a:off x="906463" y="4714875"/>
            <a:ext cx="4984750" cy="4467225"/>
          </a:xfrm>
          <a:noFill/>
          <a:ln/>
        </p:spPr>
        <p:txBody>
          <a:bodyP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G</a:t>
            </a:r>
            <a:r>
              <a:rPr lang="en-US" smtClean="0">
                <a:latin typeface="Lucida Grande" charset="0"/>
                <a:ea typeface="ヒラギノ角ゴ Pro W3" charset="0"/>
                <a:cs typeface="ヒラギノ角ゴ Pro W3" charset="0"/>
              </a:rPr>
              <a:t>İZLİLİK</a:t>
            </a:r>
          </a:p>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mtClean="0">
              <a:latin typeface="Lucida Grande" charset="0"/>
              <a:ea typeface="ヒラギノ角ゴ Pro W3" charset="0"/>
              <a:cs typeface="ヒラギノ角ゴ Pro W3" charset="0"/>
            </a:endParaRPr>
          </a:p>
          <a:p>
            <a:pPr eaLnBrk="1" hangingPunct="1">
              <a:spcBef>
                <a:spcPts val="450"/>
              </a:spcBef>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Profesyonellerin çocuklar dahil danı</a:t>
            </a:r>
            <a:r>
              <a:rPr lang="en-US" smtClean="0">
                <a:latin typeface="Lucida Grande" charset="0"/>
                <a:ea typeface="ヒラギノ角ゴ Pro W3" charset="0"/>
                <a:cs typeface="ヒラギノ角ゴ Pro W3" charset="0"/>
              </a:rPr>
              <a:t>şanları tarafından yapılan ifşa konusunda gizlilik kuralını korumaları gerekir. </a:t>
            </a:r>
          </a:p>
          <a:p>
            <a:pPr eaLnBrk="1" hangingPunct="1">
              <a:spcBef>
                <a:spcPts val="450"/>
              </a:spcBef>
              <a:buFont typeface="Lucida Grande"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Lucida Grande" charset="0"/>
                <a:ea typeface="ヒラギノ角ゴ Pro W3" charset="0"/>
                <a:cs typeface="ヒラギノ角ゴ Pro W3" charset="0"/>
              </a:rPr>
              <a:t>Bu kurala bazı istisnalar var:</a:t>
            </a:r>
          </a:p>
          <a:p>
            <a:pPr marL="457200" lvl="1" indent="0" eaLnBrk="1" hangingPunct="1">
              <a:spcBef>
                <a:spcPts val="450"/>
              </a:spcBef>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Arial" charset="0"/>
                <a:ea typeface="ヒラギノ角ゴ Pro W3" charset="0"/>
                <a:cs typeface="ヒラギノ角ゴ Pro W3" charset="0"/>
              </a:rPr>
              <a:t>Çocuk ya da ergen kendini öldürece</a:t>
            </a:r>
            <a:r>
              <a:rPr lang="en-US" smtClean="0">
                <a:latin typeface="Lucida Grande" charset="0"/>
                <a:ea typeface="ヒラギノ角ゴ Pro W3" charset="0"/>
                <a:cs typeface="ヒラギノ角ゴ Pro W3" charset="0"/>
              </a:rPr>
              <a:t>ğini ya da kendine zarar vereceğini söylüyorsa.</a:t>
            </a:r>
          </a:p>
          <a:p>
            <a:pPr marL="457200" lvl="1" indent="0" eaLnBrk="1" hangingPunct="1">
              <a:spcBef>
                <a:spcPts val="450"/>
              </a:spcBef>
              <a:buFont typeface="Lucida Grande"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Lucida Grande" charset="0"/>
                <a:ea typeface="ヒラギノ角ゴ Pro W3" charset="0"/>
                <a:cs typeface="ヒラギノ角ゴ Pro W3" charset="0"/>
              </a:rPr>
              <a:t>Yetişkinin kendi velayetinde ya da bakımında olan çocuğun ihmali ve tutumu nedeniyle çocuğun risk altında olduğunu açığa vurduğu zaman</a:t>
            </a:r>
          </a:p>
          <a:p>
            <a:pPr marL="457200" lvl="1" indent="0" eaLnBrk="1" hangingPunct="1">
              <a:spcBef>
                <a:spcPts val="450"/>
              </a:spcBef>
              <a:buFont typeface="Lucida Grande"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Lucida Grande" charset="0"/>
                <a:ea typeface="ヒラギノ角ゴ Pro W3" charset="0"/>
                <a:cs typeface="ヒラギノ角ゴ Pro W3" charset="0"/>
              </a:rPr>
              <a:t>İlgili 3. Bir kişiden ortaya çıkan riskler varsa, mesela şiddet veya cinsel taciz gibi. </a:t>
            </a:r>
          </a:p>
          <a:p>
            <a:pPr marL="457200" lvl="1" indent="0" eaLnBrk="1" hangingPunct="1">
              <a:spcBef>
                <a:spcPts val="450"/>
              </a:spcBef>
              <a:buFont typeface="Lucida Grande"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latin typeface="Lucida Grande" charset="0"/>
                <a:ea typeface="ヒラギノ角ゴ Pro W3" charset="0"/>
                <a:cs typeface="ヒラギノ角ゴ Pro W3" charset="0"/>
              </a:rPr>
              <a:t>Yasal zorunluluklara uymak gerektiği zaman, mesela mahkemeden danışanla ilgili bilgi istendiği durumlarda</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11"/>
          <p:cNvSpPr>
            <a:spLocks noGrp="1" noChangeArrowheads="1"/>
          </p:cNvSpPr>
          <p:nvPr>
            <p:ph type="sldNum" sz="quarter"/>
          </p:nvPr>
        </p:nvSpPr>
        <p:spPr>
          <a:noFill/>
        </p:spPr>
        <p:txBody>
          <a:bodyPr/>
          <a:lstStyle/>
          <a:p>
            <a:fld id="{EA07E6EC-A235-4FEC-AA4F-00FFD54E700F}" type="slidenum">
              <a:rPr lang="en-US" smtClean="0"/>
              <a:pPr/>
              <a:t>40</a:t>
            </a:fld>
            <a:endParaRPr lang="en-US" smtClean="0"/>
          </a:p>
        </p:txBody>
      </p:sp>
      <p:sp>
        <p:nvSpPr>
          <p:cNvPr id="101379" name="Rectangle 1"/>
          <p:cNvSpPr>
            <a:spLocks noChangeArrowheads="1" noTextEdit="1"/>
          </p:cNvSpPr>
          <p:nvPr>
            <p:ph type="sldImg"/>
          </p:nvPr>
        </p:nvSpPr>
        <p:spPr>
          <a:xfrm>
            <a:off x="917575" y="744538"/>
            <a:ext cx="4959350" cy="3719512"/>
          </a:xfrm>
          <a:ln/>
        </p:spPr>
      </p:sp>
      <p:sp>
        <p:nvSpPr>
          <p:cNvPr id="10138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11"/>
          <p:cNvSpPr>
            <a:spLocks noGrp="1" noChangeArrowheads="1"/>
          </p:cNvSpPr>
          <p:nvPr>
            <p:ph type="sldNum" sz="quarter"/>
          </p:nvPr>
        </p:nvSpPr>
        <p:spPr>
          <a:noFill/>
        </p:spPr>
        <p:txBody>
          <a:bodyPr/>
          <a:lstStyle/>
          <a:p>
            <a:fld id="{815E0568-32D4-4722-B446-5D9541858E2A}" type="slidenum">
              <a:rPr lang="en-US" smtClean="0"/>
              <a:pPr/>
              <a:t>41</a:t>
            </a:fld>
            <a:endParaRPr lang="en-US" smtClean="0"/>
          </a:p>
        </p:txBody>
      </p:sp>
      <p:sp>
        <p:nvSpPr>
          <p:cNvPr id="102403" name="Rectangle 1"/>
          <p:cNvSpPr>
            <a:spLocks noChangeArrowheads="1" noTextEdit="1"/>
          </p:cNvSpPr>
          <p:nvPr>
            <p:ph type="sldImg"/>
          </p:nvPr>
        </p:nvSpPr>
        <p:spPr>
          <a:xfrm>
            <a:off x="917575" y="744538"/>
            <a:ext cx="4959350" cy="3719512"/>
          </a:xfrm>
          <a:ln/>
        </p:spPr>
      </p:sp>
      <p:sp>
        <p:nvSpPr>
          <p:cNvPr id="10240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11"/>
          <p:cNvSpPr>
            <a:spLocks noGrp="1" noChangeArrowheads="1"/>
          </p:cNvSpPr>
          <p:nvPr>
            <p:ph type="sldNum" sz="quarter"/>
          </p:nvPr>
        </p:nvSpPr>
        <p:spPr>
          <a:noFill/>
        </p:spPr>
        <p:txBody>
          <a:bodyPr/>
          <a:lstStyle/>
          <a:p>
            <a:fld id="{47898774-F2C3-4F7D-93C8-AE05F8550D62}" type="slidenum">
              <a:rPr lang="en-US" smtClean="0"/>
              <a:pPr/>
              <a:t>42</a:t>
            </a:fld>
            <a:endParaRPr lang="en-US" smtClean="0"/>
          </a:p>
        </p:txBody>
      </p:sp>
      <p:sp>
        <p:nvSpPr>
          <p:cNvPr id="103427" name="Rectangle 1"/>
          <p:cNvSpPr>
            <a:spLocks noChangeArrowheads="1" noTextEdit="1"/>
          </p:cNvSpPr>
          <p:nvPr>
            <p:ph type="sldImg"/>
          </p:nvPr>
        </p:nvSpPr>
        <p:spPr>
          <a:xfrm>
            <a:off x="917575" y="744538"/>
            <a:ext cx="4959350" cy="3719512"/>
          </a:xfrm>
          <a:ln/>
        </p:spPr>
      </p:sp>
      <p:sp>
        <p:nvSpPr>
          <p:cNvPr id="10342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11"/>
          <p:cNvSpPr>
            <a:spLocks noGrp="1" noChangeArrowheads="1"/>
          </p:cNvSpPr>
          <p:nvPr>
            <p:ph type="sldNum" sz="quarter"/>
          </p:nvPr>
        </p:nvSpPr>
        <p:spPr>
          <a:noFill/>
        </p:spPr>
        <p:txBody>
          <a:bodyPr/>
          <a:lstStyle/>
          <a:p>
            <a:fld id="{9D107337-C056-4D45-B3E8-0857233561FE}" type="slidenum">
              <a:rPr lang="en-US" smtClean="0"/>
              <a:pPr/>
              <a:t>43</a:t>
            </a:fld>
            <a:endParaRPr lang="en-US" smtClean="0"/>
          </a:p>
        </p:txBody>
      </p:sp>
      <p:sp>
        <p:nvSpPr>
          <p:cNvPr id="104451" name="Rectangle 1"/>
          <p:cNvSpPr>
            <a:spLocks noChangeArrowheads="1" noTextEdit="1"/>
          </p:cNvSpPr>
          <p:nvPr>
            <p:ph type="sldImg"/>
          </p:nvPr>
        </p:nvSpPr>
        <p:spPr>
          <a:xfrm>
            <a:off x="917575" y="744538"/>
            <a:ext cx="4959350" cy="3719512"/>
          </a:xfrm>
          <a:ln/>
        </p:spPr>
      </p:sp>
      <p:sp>
        <p:nvSpPr>
          <p:cNvPr id="10445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11"/>
          <p:cNvSpPr>
            <a:spLocks noGrp="1" noChangeArrowheads="1"/>
          </p:cNvSpPr>
          <p:nvPr>
            <p:ph type="sldNum" sz="quarter"/>
          </p:nvPr>
        </p:nvSpPr>
        <p:spPr>
          <a:noFill/>
        </p:spPr>
        <p:txBody>
          <a:bodyPr/>
          <a:lstStyle/>
          <a:p>
            <a:fld id="{1A30B711-A997-4861-AEB3-75DFDB200161}" type="slidenum">
              <a:rPr lang="en-US" smtClean="0"/>
              <a:pPr/>
              <a:t>44</a:t>
            </a:fld>
            <a:endParaRPr lang="en-US" smtClean="0"/>
          </a:p>
        </p:txBody>
      </p:sp>
      <p:sp>
        <p:nvSpPr>
          <p:cNvPr id="105475" name="Rectangle 1"/>
          <p:cNvSpPr>
            <a:spLocks noChangeArrowheads="1" noTextEdit="1"/>
          </p:cNvSpPr>
          <p:nvPr>
            <p:ph type="sldImg"/>
          </p:nvPr>
        </p:nvSpPr>
        <p:spPr>
          <a:xfrm>
            <a:off x="917575" y="744538"/>
            <a:ext cx="4959350" cy="3719512"/>
          </a:xfrm>
          <a:ln/>
        </p:spPr>
      </p:sp>
      <p:sp>
        <p:nvSpPr>
          <p:cNvPr id="10547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11"/>
          <p:cNvSpPr>
            <a:spLocks noGrp="1" noChangeArrowheads="1"/>
          </p:cNvSpPr>
          <p:nvPr>
            <p:ph type="sldNum" sz="quarter"/>
          </p:nvPr>
        </p:nvSpPr>
        <p:spPr>
          <a:noFill/>
        </p:spPr>
        <p:txBody>
          <a:bodyPr/>
          <a:lstStyle/>
          <a:p>
            <a:fld id="{7E0323D5-15F1-4292-ACB9-806F69E65B81}" type="slidenum">
              <a:rPr lang="en-US" smtClean="0"/>
              <a:pPr/>
              <a:t>45</a:t>
            </a:fld>
            <a:endParaRPr lang="en-US" smtClean="0"/>
          </a:p>
        </p:txBody>
      </p:sp>
      <p:sp>
        <p:nvSpPr>
          <p:cNvPr id="106499" name="Rectangle 1"/>
          <p:cNvSpPr>
            <a:spLocks noChangeArrowheads="1" noTextEdit="1"/>
          </p:cNvSpPr>
          <p:nvPr>
            <p:ph type="sldImg"/>
          </p:nvPr>
        </p:nvSpPr>
        <p:spPr>
          <a:xfrm>
            <a:off x="917575" y="744538"/>
            <a:ext cx="4959350" cy="3719512"/>
          </a:xfrm>
          <a:ln/>
        </p:spPr>
      </p:sp>
      <p:sp>
        <p:nvSpPr>
          <p:cNvPr id="10650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11"/>
          <p:cNvSpPr>
            <a:spLocks noGrp="1" noChangeArrowheads="1"/>
          </p:cNvSpPr>
          <p:nvPr>
            <p:ph type="sldNum" sz="quarter"/>
          </p:nvPr>
        </p:nvSpPr>
        <p:spPr>
          <a:noFill/>
        </p:spPr>
        <p:txBody>
          <a:bodyPr/>
          <a:lstStyle/>
          <a:p>
            <a:fld id="{3041027E-B256-4344-AEAB-CC265544ED71}" type="slidenum">
              <a:rPr lang="en-US" smtClean="0"/>
              <a:pPr/>
              <a:t>46</a:t>
            </a:fld>
            <a:endParaRPr lang="en-US" smtClean="0"/>
          </a:p>
        </p:txBody>
      </p:sp>
      <p:sp>
        <p:nvSpPr>
          <p:cNvPr id="107523" name="Rectangle 1"/>
          <p:cNvSpPr>
            <a:spLocks noChangeArrowheads="1" noTextEdit="1"/>
          </p:cNvSpPr>
          <p:nvPr>
            <p:ph type="sldImg"/>
          </p:nvPr>
        </p:nvSpPr>
        <p:spPr>
          <a:xfrm>
            <a:off x="917575" y="744538"/>
            <a:ext cx="4959350" cy="3719512"/>
          </a:xfrm>
          <a:ln/>
        </p:spPr>
      </p:sp>
      <p:sp>
        <p:nvSpPr>
          <p:cNvPr id="10752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11"/>
          <p:cNvSpPr>
            <a:spLocks noGrp="1" noChangeArrowheads="1"/>
          </p:cNvSpPr>
          <p:nvPr>
            <p:ph type="sldNum" sz="quarter"/>
          </p:nvPr>
        </p:nvSpPr>
        <p:spPr>
          <a:noFill/>
        </p:spPr>
        <p:txBody>
          <a:bodyPr/>
          <a:lstStyle/>
          <a:p>
            <a:fld id="{E2892202-3D63-4F7D-811F-E5509357D70F}" type="slidenum">
              <a:rPr lang="en-US" smtClean="0"/>
              <a:pPr/>
              <a:t>47</a:t>
            </a:fld>
            <a:endParaRPr lang="en-US" smtClean="0"/>
          </a:p>
        </p:txBody>
      </p:sp>
      <p:sp>
        <p:nvSpPr>
          <p:cNvPr id="108547" name="Rectangle 1"/>
          <p:cNvSpPr>
            <a:spLocks noChangeArrowheads="1" noTextEdit="1"/>
          </p:cNvSpPr>
          <p:nvPr>
            <p:ph type="sldImg"/>
          </p:nvPr>
        </p:nvSpPr>
        <p:spPr>
          <a:xfrm>
            <a:off x="917575" y="744538"/>
            <a:ext cx="4959350" cy="3719512"/>
          </a:xfrm>
          <a:ln/>
        </p:spPr>
      </p:sp>
      <p:sp>
        <p:nvSpPr>
          <p:cNvPr id="10854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11"/>
          <p:cNvSpPr>
            <a:spLocks noGrp="1" noChangeArrowheads="1"/>
          </p:cNvSpPr>
          <p:nvPr>
            <p:ph type="sldNum" sz="quarter"/>
          </p:nvPr>
        </p:nvSpPr>
        <p:spPr>
          <a:noFill/>
        </p:spPr>
        <p:txBody>
          <a:bodyPr/>
          <a:lstStyle/>
          <a:p>
            <a:fld id="{E7D46BFE-D213-490C-A3D4-5A9ED8B38990}" type="slidenum">
              <a:rPr lang="en-US" smtClean="0"/>
              <a:pPr/>
              <a:t>49</a:t>
            </a:fld>
            <a:endParaRPr lang="en-US" smtClean="0"/>
          </a:p>
        </p:txBody>
      </p:sp>
      <p:sp>
        <p:nvSpPr>
          <p:cNvPr id="109571" name="Rectangle 1"/>
          <p:cNvSpPr>
            <a:spLocks noChangeArrowheads="1" noTextEdit="1"/>
          </p:cNvSpPr>
          <p:nvPr>
            <p:ph type="sldImg"/>
          </p:nvPr>
        </p:nvSpPr>
        <p:spPr>
          <a:xfrm>
            <a:off x="917575" y="744538"/>
            <a:ext cx="4959350" cy="3719512"/>
          </a:xfrm>
          <a:ln/>
        </p:spPr>
      </p:sp>
      <p:sp>
        <p:nvSpPr>
          <p:cNvPr id="10957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11"/>
          <p:cNvSpPr>
            <a:spLocks noGrp="1" noChangeArrowheads="1"/>
          </p:cNvSpPr>
          <p:nvPr>
            <p:ph type="sldNum" sz="quarter"/>
          </p:nvPr>
        </p:nvSpPr>
        <p:spPr>
          <a:noFill/>
        </p:spPr>
        <p:txBody>
          <a:bodyPr/>
          <a:lstStyle/>
          <a:p>
            <a:fld id="{CE3672F2-EC22-4FF5-86AA-0AD4CADA52DF}" type="slidenum">
              <a:rPr lang="en-US" smtClean="0"/>
              <a:pPr/>
              <a:t>50</a:t>
            </a:fld>
            <a:endParaRPr lang="en-US" smtClean="0"/>
          </a:p>
        </p:txBody>
      </p:sp>
      <p:sp>
        <p:nvSpPr>
          <p:cNvPr id="110595" name="Rectangle 1"/>
          <p:cNvSpPr>
            <a:spLocks noChangeArrowheads="1" noTextEdit="1"/>
          </p:cNvSpPr>
          <p:nvPr>
            <p:ph type="sldImg"/>
          </p:nvPr>
        </p:nvSpPr>
        <p:spPr>
          <a:xfrm>
            <a:off x="917575" y="744538"/>
            <a:ext cx="4959350" cy="3719512"/>
          </a:xfrm>
          <a:ln/>
        </p:spPr>
      </p:sp>
      <p:sp>
        <p:nvSpPr>
          <p:cNvPr id="11059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1"/>
          <p:cNvSpPr>
            <a:spLocks noGrp="1" noChangeArrowheads="1"/>
          </p:cNvSpPr>
          <p:nvPr>
            <p:ph type="sldNum" sz="quarter"/>
          </p:nvPr>
        </p:nvSpPr>
        <p:spPr>
          <a:noFill/>
        </p:spPr>
        <p:txBody>
          <a:bodyPr/>
          <a:lstStyle/>
          <a:p>
            <a:fld id="{CA80D143-ADAB-417C-8A9D-81B00F86C745}" type="slidenum">
              <a:rPr lang="en-US" smtClean="0"/>
              <a:pPr/>
              <a:t>5</a:t>
            </a:fld>
            <a:endParaRPr lang="en-US" smtClean="0"/>
          </a:p>
        </p:txBody>
      </p:sp>
      <p:sp>
        <p:nvSpPr>
          <p:cNvPr id="65539" name="Rectangle 1"/>
          <p:cNvSpPr>
            <a:spLocks noChangeArrowheads="1" noTextEdit="1"/>
          </p:cNvSpPr>
          <p:nvPr>
            <p:ph type="sldImg"/>
          </p:nvPr>
        </p:nvSpPr>
        <p:spPr>
          <a:xfrm>
            <a:off x="917575" y="744538"/>
            <a:ext cx="4959350" cy="3719512"/>
          </a:xfrm>
          <a:ln/>
        </p:spPr>
      </p:sp>
      <p:sp>
        <p:nvSpPr>
          <p:cNvPr id="6554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11"/>
          <p:cNvSpPr>
            <a:spLocks noGrp="1" noChangeArrowheads="1"/>
          </p:cNvSpPr>
          <p:nvPr>
            <p:ph type="sldNum" sz="quarter"/>
          </p:nvPr>
        </p:nvSpPr>
        <p:spPr>
          <a:noFill/>
        </p:spPr>
        <p:txBody>
          <a:bodyPr/>
          <a:lstStyle/>
          <a:p>
            <a:fld id="{0FEA922B-B7B1-44AC-97EF-A09B15DA8017}" type="slidenum">
              <a:rPr lang="en-US" smtClean="0"/>
              <a:pPr/>
              <a:t>51</a:t>
            </a:fld>
            <a:endParaRPr lang="en-US" smtClean="0"/>
          </a:p>
        </p:txBody>
      </p:sp>
      <p:sp>
        <p:nvSpPr>
          <p:cNvPr id="111619" name="Rectangle 1"/>
          <p:cNvSpPr>
            <a:spLocks noChangeArrowheads="1" noTextEdit="1"/>
          </p:cNvSpPr>
          <p:nvPr>
            <p:ph type="sldImg"/>
          </p:nvPr>
        </p:nvSpPr>
        <p:spPr>
          <a:xfrm>
            <a:off x="917575" y="744538"/>
            <a:ext cx="4959350" cy="3719512"/>
          </a:xfrm>
          <a:ln/>
        </p:spPr>
      </p:sp>
      <p:sp>
        <p:nvSpPr>
          <p:cNvPr id="111620"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11"/>
          <p:cNvSpPr>
            <a:spLocks noGrp="1" noChangeArrowheads="1"/>
          </p:cNvSpPr>
          <p:nvPr>
            <p:ph type="sldNum" sz="quarter"/>
          </p:nvPr>
        </p:nvSpPr>
        <p:spPr>
          <a:noFill/>
        </p:spPr>
        <p:txBody>
          <a:bodyPr/>
          <a:lstStyle/>
          <a:p>
            <a:fld id="{2676DC39-E442-4B00-BE28-7BBBFB114291}" type="slidenum">
              <a:rPr lang="en-US" smtClean="0"/>
              <a:pPr/>
              <a:t>52</a:t>
            </a:fld>
            <a:endParaRPr lang="en-US" smtClean="0"/>
          </a:p>
        </p:txBody>
      </p:sp>
      <p:sp>
        <p:nvSpPr>
          <p:cNvPr id="112643" name="Rectangle 1"/>
          <p:cNvSpPr>
            <a:spLocks noChangeArrowheads="1" noTextEdit="1"/>
          </p:cNvSpPr>
          <p:nvPr>
            <p:ph type="sldImg"/>
          </p:nvPr>
        </p:nvSpPr>
        <p:spPr>
          <a:xfrm>
            <a:off x="917575" y="744538"/>
            <a:ext cx="4959350" cy="3719512"/>
          </a:xfrm>
          <a:ln/>
        </p:spPr>
      </p:sp>
      <p:sp>
        <p:nvSpPr>
          <p:cNvPr id="112644"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11"/>
          <p:cNvSpPr>
            <a:spLocks noGrp="1" noChangeArrowheads="1"/>
          </p:cNvSpPr>
          <p:nvPr>
            <p:ph type="sldNum" sz="quarter"/>
          </p:nvPr>
        </p:nvSpPr>
        <p:spPr>
          <a:noFill/>
        </p:spPr>
        <p:txBody>
          <a:bodyPr/>
          <a:lstStyle/>
          <a:p>
            <a:fld id="{634F4875-4B1B-485D-8501-E8A857412DD6}" type="slidenum">
              <a:rPr lang="en-US" smtClean="0"/>
              <a:pPr/>
              <a:t>53</a:t>
            </a:fld>
            <a:endParaRPr lang="en-US" smtClean="0"/>
          </a:p>
        </p:txBody>
      </p:sp>
      <p:sp>
        <p:nvSpPr>
          <p:cNvPr id="113667" name="Rectangle 1"/>
          <p:cNvSpPr>
            <a:spLocks noChangeArrowheads="1" noTextEdit="1"/>
          </p:cNvSpPr>
          <p:nvPr>
            <p:ph type="sldImg"/>
          </p:nvPr>
        </p:nvSpPr>
        <p:spPr>
          <a:xfrm>
            <a:off x="917575" y="744538"/>
            <a:ext cx="4959350" cy="3719512"/>
          </a:xfrm>
          <a:ln/>
        </p:spPr>
      </p:sp>
      <p:sp>
        <p:nvSpPr>
          <p:cNvPr id="113668"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11"/>
          <p:cNvSpPr>
            <a:spLocks noGrp="1" noChangeArrowheads="1"/>
          </p:cNvSpPr>
          <p:nvPr>
            <p:ph type="sldNum" sz="quarter"/>
          </p:nvPr>
        </p:nvSpPr>
        <p:spPr>
          <a:noFill/>
        </p:spPr>
        <p:txBody>
          <a:bodyPr/>
          <a:lstStyle/>
          <a:p>
            <a:fld id="{646DD1E7-7E2A-4392-944B-60F39C789AB3}" type="slidenum">
              <a:rPr lang="en-US" smtClean="0"/>
              <a:pPr/>
              <a:t>54</a:t>
            </a:fld>
            <a:endParaRPr lang="en-US" smtClean="0"/>
          </a:p>
        </p:txBody>
      </p:sp>
      <p:sp>
        <p:nvSpPr>
          <p:cNvPr id="114691" name="Rectangle 1"/>
          <p:cNvSpPr>
            <a:spLocks noChangeArrowheads="1" noTextEdit="1"/>
          </p:cNvSpPr>
          <p:nvPr>
            <p:ph type="sldImg"/>
          </p:nvPr>
        </p:nvSpPr>
        <p:spPr>
          <a:xfrm>
            <a:off x="917575" y="744538"/>
            <a:ext cx="4959350" cy="3719512"/>
          </a:xfrm>
          <a:ln/>
        </p:spPr>
      </p:sp>
      <p:sp>
        <p:nvSpPr>
          <p:cNvPr id="11469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11"/>
          <p:cNvSpPr>
            <a:spLocks noGrp="1" noChangeArrowheads="1"/>
          </p:cNvSpPr>
          <p:nvPr>
            <p:ph type="sldNum" sz="quarter"/>
          </p:nvPr>
        </p:nvSpPr>
        <p:spPr>
          <a:noFill/>
        </p:spPr>
        <p:txBody>
          <a:bodyPr/>
          <a:lstStyle/>
          <a:p>
            <a:fld id="{4DD10DE9-C16D-4D8F-9052-F34F1798E74C}" type="slidenum">
              <a:rPr lang="en-US" smtClean="0"/>
              <a:pPr/>
              <a:t>55</a:t>
            </a:fld>
            <a:endParaRPr lang="en-US" smtClean="0"/>
          </a:p>
        </p:txBody>
      </p:sp>
      <p:sp>
        <p:nvSpPr>
          <p:cNvPr id="115715" name="Rectangle 1"/>
          <p:cNvSpPr>
            <a:spLocks noChangeArrowheads="1" noTextEdit="1"/>
          </p:cNvSpPr>
          <p:nvPr>
            <p:ph type="sldImg"/>
          </p:nvPr>
        </p:nvSpPr>
        <p:spPr>
          <a:xfrm>
            <a:off x="919163" y="744538"/>
            <a:ext cx="4954587" cy="3716337"/>
          </a:xfrm>
          <a:ln/>
        </p:spPr>
      </p:sp>
      <p:sp>
        <p:nvSpPr>
          <p:cNvPr id="115716" name="Rectangle 2"/>
          <p:cNvSpPr>
            <a:spLocks noChangeArrowheads="1"/>
          </p:cNvSpPr>
          <p:nvPr>
            <p:ph type="body" idx="1"/>
          </p:nvPr>
        </p:nvSpPr>
        <p:spPr>
          <a:xfrm>
            <a:off x="906463" y="4714875"/>
            <a:ext cx="4979987" cy="4464050"/>
          </a:xfrm>
          <a:noFill/>
          <a:ln/>
        </p:spPr>
        <p:txBody>
          <a:bodyPr wrap="none" anchor="ctr"/>
          <a:lstStyle/>
          <a:p>
            <a:endParaRPr lang="tr-TR"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11"/>
          <p:cNvSpPr>
            <a:spLocks noGrp="1" noChangeArrowheads="1"/>
          </p:cNvSpPr>
          <p:nvPr>
            <p:ph type="sldNum" sz="quarter"/>
          </p:nvPr>
        </p:nvSpPr>
        <p:spPr>
          <a:noFill/>
        </p:spPr>
        <p:txBody>
          <a:bodyPr/>
          <a:lstStyle/>
          <a:p>
            <a:fld id="{75BF2293-C6B7-4ADD-86A5-040205D3EB64}" type="slidenum">
              <a:rPr lang="en-US" smtClean="0"/>
              <a:pPr/>
              <a:t>56</a:t>
            </a:fld>
            <a:endParaRPr lang="en-US" smtClean="0"/>
          </a:p>
        </p:txBody>
      </p:sp>
      <p:sp>
        <p:nvSpPr>
          <p:cNvPr id="116739" name="Rectangle 1"/>
          <p:cNvSpPr>
            <a:spLocks noChangeArrowheads="1" noTextEdit="1"/>
          </p:cNvSpPr>
          <p:nvPr>
            <p:ph type="sldImg"/>
          </p:nvPr>
        </p:nvSpPr>
        <p:spPr>
          <a:xfrm>
            <a:off x="919163" y="744538"/>
            <a:ext cx="4954587" cy="3716337"/>
          </a:xfrm>
          <a:ln/>
        </p:spPr>
      </p:sp>
      <p:sp>
        <p:nvSpPr>
          <p:cNvPr id="116740" name="Rectangle 2"/>
          <p:cNvSpPr>
            <a:spLocks noChangeArrowheads="1"/>
          </p:cNvSpPr>
          <p:nvPr>
            <p:ph type="body" idx="1"/>
          </p:nvPr>
        </p:nvSpPr>
        <p:spPr>
          <a:xfrm>
            <a:off x="906463" y="4714875"/>
            <a:ext cx="4979987" cy="4464050"/>
          </a:xfrm>
          <a:noFill/>
          <a:ln/>
        </p:spPr>
        <p:txBody>
          <a:bodyPr wrap="none" anchor="ct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1"/>
          <p:cNvSpPr>
            <a:spLocks noGrp="1" noChangeArrowheads="1"/>
          </p:cNvSpPr>
          <p:nvPr>
            <p:ph type="sldNum" sz="quarter"/>
          </p:nvPr>
        </p:nvSpPr>
        <p:spPr>
          <a:noFill/>
        </p:spPr>
        <p:txBody>
          <a:bodyPr/>
          <a:lstStyle/>
          <a:p>
            <a:fld id="{1D802438-70A9-4451-B877-EE2A9E7654A9}" type="slidenum">
              <a:rPr lang="en-US" smtClean="0"/>
              <a:pPr/>
              <a:t>6</a:t>
            </a:fld>
            <a:endParaRPr lang="en-US" smtClean="0"/>
          </a:p>
        </p:txBody>
      </p:sp>
      <p:sp>
        <p:nvSpPr>
          <p:cNvPr id="66563" name="Rectangle 1"/>
          <p:cNvSpPr>
            <a:spLocks noChangeArrowheads="1" noTextEdit="1"/>
          </p:cNvSpPr>
          <p:nvPr>
            <p:ph type="sldImg"/>
          </p:nvPr>
        </p:nvSpPr>
        <p:spPr>
          <a:xfrm>
            <a:off x="919163" y="744538"/>
            <a:ext cx="4954587" cy="3716337"/>
          </a:xfrm>
          <a:ln/>
        </p:spPr>
      </p:sp>
      <p:sp>
        <p:nvSpPr>
          <p:cNvPr id="66564" name="Rectangle 2"/>
          <p:cNvSpPr>
            <a:spLocks noChangeArrowheads="1"/>
          </p:cNvSpPr>
          <p:nvPr>
            <p:ph type="body" idx="1"/>
          </p:nvPr>
        </p:nvSpPr>
        <p:spPr>
          <a:xfrm>
            <a:off x="906463" y="4714875"/>
            <a:ext cx="4979987" cy="4464050"/>
          </a:xfrm>
          <a:noFill/>
          <a:ln/>
        </p:spPr>
        <p:txBody>
          <a:bodyPr wrap="none" anchor="ct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1"/>
          <p:cNvSpPr>
            <a:spLocks noGrp="1" noChangeArrowheads="1"/>
          </p:cNvSpPr>
          <p:nvPr>
            <p:ph type="sldNum" sz="quarter"/>
          </p:nvPr>
        </p:nvSpPr>
        <p:spPr>
          <a:noFill/>
        </p:spPr>
        <p:txBody>
          <a:bodyPr/>
          <a:lstStyle/>
          <a:p>
            <a:fld id="{1A105609-6365-4540-A479-8AB289B26986}" type="slidenum">
              <a:rPr lang="en-US" smtClean="0"/>
              <a:pPr/>
              <a:t>7</a:t>
            </a:fld>
            <a:endParaRPr lang="en-US" smtClean="0"/>
          </a:p>
        </p:txBody>
      </p:sp>
      <p:sp>
        <p:nvSpPr>
          <p:cNvPr id="67587" name="Rectangle 1"/>
          <p:cNvSpPr>
            <a:spLocks noChangeArrowheads="1" noTextEdit="1"/>
          </p:cNvSpPr>
          <p:nvPr>
            <p:ph type="sldImg"/>
          </p:nvPr>
        </p:nvSpPr>
        <p:spPr>
          <a:xfrm>
            <a:off x="919163" y="744538"/>
            <a:ext cx="4954587" cy="3716337"/>
          </a:xfrm>
          <a:ln/>
        </p:spPr>
      </p:sp>
      <p:sp>
        <p:nvSpPr>
          <p:cNvPr id="67588" name="Text Box 2"/>
          <p:cNvSpPr>
            <a:spLocks noChangeArrowheads="1"/>
          </p:cNvSpPr>
          <p:nvPr>
            <p:ph type="body" idx="1"/>
          </p:nvPr>
        </p:nvSpPr>
        <p:spPr>
          <a:xfrm>
            <a:off x="906463" y="4714875"/>
            <a:ext cx="4979987" cy="4462463"/>
          </a:xfrm>
          <a:noFill/>
          <a:ln/>
        </p:spPr>
        <p:txBody>
          <a:bodyPr lIns="0" tIns="0" rIns="0" bIns="0"/>
          <a:lstStyle/>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smtClean="0">
                <a:cs typeface="Arial Unicode MS" charset="0"/>
              </a:rPr>
              <a:t> Bazen çocuğumuzun yakın dönemde iyiliğini sağlayacak yaklaşımlar uzun dönemde zorluğa dönüşebilir. Bu nedenle de aşırı koruyucu olmadan, kendi korkularımızı çocuklarımıza geçirmeden (Ya düşerse, ya sınıfını bulamazsa) onları desteklemek gereklidir.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1"/>
          <p:cNvSpPr>
            <a:spLocks noGrp="1" noChangeArrowheads="1"/>
          </p:cNvSpPr>
          <p:nvPr>
            <p:ph type="sldNum" sz="quarter"/>
          </p:nvPr>
        </p:nvSpPr>
        <p:spPr>
          <a:noFill/>
        </p:spPr>
        <p:txBody>
          <a:bodyPr/>
          <a:lstStyle/>
          <a:p>
            <a:fld id="{13ACD0CB-8B49-4906-8FDA-8C5233FFDDFF}" type="slidenum">
              <a:rPr lang="en-US" smtClean="0"/>
              <a:pPr/>
              <a:t>8</a:t>
            </a:fld>
            <a:endParaRPr lang="en-US" smtClean="0"/>
          </a:p>
        </p:txBody>
      </p:sp>
      <p:sp>
        <p:nvSpPr>
          <p:cNvPr id="68611" name="Rectangle 1"/>
          <p:cNvSpPr>
            <a:spLocks noChangeArrowheads="1" noTextEdit="1"/>
          </p:cNvSpPr>
          <p:nvPr>
            <p:ph type="sldImg"/>
          </p:nvPr>
        </p:nvSpPr>
        <p:spPr>
          <a:xfrm>
            <a:off x="917575" y="744538"/>
            <a:ext cx="4959350" cy="3719512"/>
          </a:xfrm>
          <a:ln/>
        </p:spPr>
      </p:sp>
      <p:sp>
        <p:nvSpPr>
          <p:cNvPr id="68612"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1"/>
          <p:cNvSpPr>
            <a:spLocks noGrp="1" noChangeArrowheads="1"/>
          </p:cNvSpPr>
          <p:nvPr>
            <p:ph type="sldNum" sz="quarter"/>
          </p:nvPr>
        </p:nvSpPr>
        <p:spPr>
          <a:noFill/>
        </p:spPr>
        <p:txBody>
          <a:bodyPr/>
          <a:lstStyle/>
          <a:p>
            <a:fld id="{4DFF560A-2F6A-48BB-93FE-CFFB6B56BD64}" type="slidenum">
              <a:rPr lang="en-US" smtClean="0"/>
              <a:pPr/>
              <a:t>9</a:t>
            </a:fld>
            <a:endParaRPr lang="en-US" smtClean="0"/>
          </a:p>
        </p:txBody>
      </p:sp>
      <p:sp>
        <p:nvSpPr>
          <p:cNvPr id="69635" name="Rectangle 1"/>
          <p:cNvSpPr>
            <a:spLocks noChangeArrowheads="1" noTextEdit="1"/>
          </p:cNvSpPr>
          <p:nvPr>
            <p:ph type="sldImg"/>
          </p:nvPr>
        </p:nvSpPr>
        <p:spPr>
          <a:xfrm>
            <a:off x="917575" y="744538"/>
            <a:ext cx="4959350" cy="3719512"/>
          </a:xfrm>
          <a:ln/>
        </p:spPr>
      </p:sp>
      <p:sp>
        <p:nvSpPr>
          <p:cNvPr id="69636" name="Rectangle 2"/>
          <p:cNvSpPr>
            <a:spLocks noChangeArrowheads="1"/>
          </p:cNvSpPr>
          <p:nvPr>
            <p:ph type="body" idx="1"/>
          </p:nvPr>
        </p:nvSpPr>
        <p:spPr>
          <a:xfrm>
            <a:off x="906463" y="4714875"/>
            <a:ext cx="4981575" cy="4464050"/>
          </a:xfrm>
          <a:noFill/>
          <a:ln/>
        </p:spPr>
        <p:txBody>
          <a:bodyPr wrap="none" anchor="ct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106C56B6-3EBE-4A2A-9B22-16607EF4E3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0866E254-57CD-4E63-8E33-D0FEE76E9F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0338" y="1285875"/>
            <a:ext cx="1939925" cy="4802188"/>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1285875"/>
            <a:ext cx="5672138" cy="480218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776CF188-BAA3-4F38-9512-F576314ECF3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2"/>
          <p:cNvSpPr>
            <a:spLocks noGrp="1" noChangeArrowheads="1"/>
          </p:cNvSpPr>
          <p:nvPr>
            <p:ph type="dt" idx="10"/>
          </p:nvPr>
        </p:nvSpPr>
        <p:spPr>
          <a:ln/>
        </p:spPr>
        <p:txBody>
          <a:bodyPr/>
          <a:lstStyle>
            <a:lvl1pPr>
              <a:defRPr/>
            </a:lvl1pPr>
          </a:lstStyle>
          <a:p>
            <a:pPr>
              <a:defRPr/>
            </a:pPr>
            <a:endParaRPr lang="en-US"/>
          </a:p>
        </p:txBody>
      </p:sp>
      <p:sp>
        <p:nvSpPr>
          <p:cNvPr id="5" name="Rectangle 3"/>
          <p:cNvSpPr>
            <a:spLocks noGrp="1" noChangeArrowheads="1"/>
          </p:cNvSpPr>
          <p:nvPr>
            <p:ph type="ftr" idx="11"/>
          </p:nvPr>
        </p:nvSpPr>
        <p:spPr>
          <a:ln/>
        </p:spPr>
        <p:txBody>
          <a:bodyPr/>
          <a:lstStyle>
            <a:lvl1pPr>
              <a:defRPr/>
            </a:lvl1pPr>
          </a:lstStyle>
          <a:p>
            <a:pPr>
              <a:defRPr/>
            </a:pPr>
            <a:endParaRPr lang="en-US"/>
          </a:p>
        </p:txBody>
      </p:sp>
      <p:sp>
        <p:nvSpPr>
          <p:cNvPr id="6" name="Rectangle 4"/>
          <p:cNvSpPr>
            <a:spLocks noGrp="1" noChangeArrowheads="1"/>
          </p:cNvSpPr>
          <p:nvPr>
            <p:ph type="sldNum" idx="12"/>
          </p:nvPr>
        </p:nvSpPr>
        <p:spPr>
          <a:ln/>
        </p:spPr>
        <p:txBody>
          <a:bodyPr/>
          <a:lstStyle>
            <a:lvl1pPr>
              <a:defRPr/>
            </a:lvl1pPr>
          </a:lstStyle>
          <a:p>
            <a:pPr>
              <a:defRPr/>
            </a:pPr>
            <a:fld id="{B05BD807-921C-41FC-AB38-1BD9799B90C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idx="10"/>
          </p:nvPr>
        </p:nvSpPr>
        <p:spPr>
          <a:ln/>
        </p:spPr>
        <p:txBody>
          <a:bodyPr/>
          <a:lstStyle>
            <a:lvl1pPr>
              <a:defRPr/>
            </a:lvl1pPr>
          </a:lstStyle>
          <a:p>
            <a:pPr>
              <a:defRPr/>
            </a:pPr>
            <a:endParaRPr lang="en-US"/>
          </a:p>
        </p:txBody>
      </p:sp>
      <p:sp>
        <p:nvSpPr>
          <p:cNvPr id="5" name="Rectangle 3"/>
          <p:cNvSpPr>
            <a:spLocks noGrp="1" noChangeArrowheads="1"/>
          </p:cNvSpPr>
          <p:nvPr>
            <p:ph type="ftr" idx="11"/>
          </p:nvPr>
        </p:nvSpPr>
        <p:spPr>
          <a:ln/>
        </p:spPr>
        <p:txBody>
          <a:bodyPr/>
          <a:lstStyle>
            <a:lvl1pPr>
              <a:defRPr/>
            </a:lvl1pPr>
          </a:lstStyle>
          <a:p>
            <a:pPr>
              <a:defRPr/>
            </a:pPr>
            <a:endParaRPr lang="en-US"/>
          </a:p>
        </p:txBody>
      </p:sp>
      <p:sp>
        <p:nvSpPr>
          <p:cNvPr id="6" name="Rectangle 4"/>
          <p:cNvSpPr>
            <a:spLocks noGrp="1" noChangeArrowheads="1"/>
          </p:cNvSpPr>
          <p:nvPr>
            <p:ph type="sldNum" idx="12"/>
          </p:nvPr>
        </p:nvSpPr>
        <p:spPr>
          <a:ln/>
        </p:spPr>
        <p:txBody>
          <a:bodyPr/>
          <a:lstStyle>
            <a:lvl1pPr>
              <a:defRPr/>
            </a:lvl1pPr>
          </a:lstStyle>
          <a:p>
            <a:pPr>
              <a:defRPr/>
            </a:pPr>
            <a:fld id="{81EAF7FF-4A72-4921-8ECB-37FD7F1974B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idx="10"/>
          </p:nvPr>
        </p:nvSpPr>
        <p:spPr>
          <a:ln/>
        </p:spPr>
        <p:txBody>
          <a:bodyPr/>
          <a:lstStyle>
            <a:lvl1pPr>
              <a:defRPr/>
            </a:lvl1pPr>
          </a:lstStyle>
          <a:p>
            <a:pPr>
              <a:defRPr/>
            </a:pPr>
            <a:endParaRPr lang="en-US"/>
          </a:p>
        </p:txBody>
      </p:sp>
      <p:sp>
        <p:nvSpPr>
          <p:cNvPr id="5" name="Rectangle 3"/>
          <p:cNvSpPr>
            <a:spLocks noGrp="1" noChangeArrowheads="1"/>
          </p:cNvSpPr>
          <p:nvPr>
            <p:ph type="ftr" idx="11"/>
          </p:nvPr>
        </p:nvSpPr>
        <p:spPr>
          <a:ln/>
        </p:spPr>
        <p:txBody>
          <a:bodyPr/>
          <a:lstStyle>
            <a:lvl1pPr>
              <a:defRPr/>
            </a:lvl1pPr>
          </a:lstStyle>
          <a:p>
            <a:pPr>
              <a:defRPr/>
            </a:pPr>
            <a:endParaRPr lang="en-US"/>
          </a:p>
        </p:txBody>
      </p:sp>
      <p:sp>
        <p:nvSpPr>
          <p:cNvPr id="6" name="Rectangle 4"/>
          <p:cNvSpPr>
            <a:spLocks noGrp="1" noChangeArrowheads="1"/>
          </p:cNvSpPr>
          <p:nvPr>
            <p:ph type="sldNum" idx="12"/>
          </p:nvPr>
        </p:nvSpPr>
        <p:spPr>
          <a:ln/>
        </p:spPr>
        <p:txBody>
          <a:bodyPr/>
          <a:lstStyle>
            <a:lvl1pPr>
              <a:defRPr/>
            </a:lvl1pPr>
          </a:lstStyle>
          <a:p>
            <a:pPr>
              <a:defRPr/>
            </a:pPr>
            <a:fld id="{3FF68988-430D-4F8C-8374-436B6A0A832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4963"/>
            <a:ext cx="4033838" cy="4518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3438" y="1604963"/>
            <a:ext cx="4035425" cy="4518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idx="10"/>
          </p:nvPr>
        </p:nvSpPr>
        <p:spPr>
          <a:ln/>
        </p:spPr>
        <p:txBody>
          <a:bodyPr/>
          <a:lstStyle>
            <a:lvl1pPr>
              <a:defRPr/>
            </a:lvl1pPr>
          </a:lstStyle>
          <a:p>
            <a:pPr>
              <a:defRPr/>
            </a:pPr>
            <a:endParaRPr lang="en-US"/>
          </a:p>
        </p:txBody>
      </p:sp>
      <p:sp>
        <p:nvSpPr>
          <p:cNvPr id="6" name="Rectangle 3"/>
          <p:cNvSpPr>
            <a:spLocks noGrp="1" noChangeArrowheads="1"/>
          </p:cNvSpPr>
          <p:nvPr>
            <p:ph type="ftr" idx="11"/>
          </p:nvPr>
        </p:nvSpPr>
        <p:spPr>
          <a:ln/>
        </p:spPr>
        <p:txBody>
          <a:bodyPr/>
          <a:lstStyle>
            <a:lvl1pPr>
              <a:defRPr/>
            </a:lvl1pPr>
          </a:lstStyle>
          <a:p>
            <a:pPr>
              <a:defRPr/>
            </a:pPr>
            <a:endParaRPr lang="en-US"/>
          </a:p>
        </p:txBody>
      </p:sp>
      <p:sp>
        <p:nvSpPr>
          <p:cNvPr id="7" name="Rectangle 4"/>
          <p:cNvSpPr>
            <a:spLocks noGrp="1" noChangeArrowheads="1"/>
          </p:cNvSpPr>
          <p:nvPr>
            <p:ph type="sldNum" idx="12"/>
          </p:nvPr>
        </p:nvSpPr>
        <p:spPr>
          <a:ln/>
        </p:spPr>
        <p:txBody>
          <a:bodyPr/>
          <a:lstStyle>
            <a:lvl1pPr>
              <a:defRPr/>
            </a:lvl1pPr>
          </a:lstStyle>
          <a:p>
            <a:pPr>
              <a:defRPr/>
            </a:pPr>
            <a:fld id="{F1552910-E3A7-41F6-BEEF-1242EDD2B16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idx="10"/>
          </p:nvPr>
        </p:nvSpPr>
        <p:spPr>
          <a:ln/>
        </p:spPr>
        <p:txBody>
          <a:bodyPr/>
          <a:lstStyle>
            <a:lvl1pPr>
              <a:defRPr/>
            </a:lvl1pPr>
          </a:lstStyle>
          <a:p>
            <a:pPr>
              <a:defRPr/>
            </a:pPr>
            <a:endParaRPr lang="en-US"/>
          </a:p>
        </p:txBody>
      </p:sp>
      <p:sp>
        <p:nvSpPr>
          <p:cNvPr id="8" name="Rectangle 3"/>
          <p:cNvSpPr>
            <a:spLocks noGrp="1" noChangeArrowheads="1"/>
          </p:cNvSpPr>
          <p:nvPr>
            <p:ph type="ftr" idx="11"/>
          </p:nvPr>
        </p:nvSpPr>
        <p:spPr>
          <a:ln/>
        </p:spPr>
        <p:txBody>
          <a:bodyPr/>
          <a:lstStyle>
            <a:lvl1pPr>
              <a:defRPr/>
            </a:lvl1pPr>
          </a:lstStyle>
          <a:p>
            <a:pPr>
              <a:defRPr/>
            </a:pPr>
            <a:endParaRPr lang="en-US"/>
          </a:p>
        </p:txBody>
      </p:sp>
      <p:sp>
        <p:nvSpPr>
          <p:cNvPr id="9" name="Rectangle 4"/>
          <p:cNvSpPr>
            <a:spLocks noGrp="1" noChangeArrowheads="1"/>
          </p:cNvSpPr>
          <p:nvPr>
            <p:ph type="sldNum" idx="12"/>
          </p:nvPr>
        </p:nvSpPr>
        <p:spPr>
          <a:ln/>
        </p:spPr>
        <p:txBody>
          <a:bodyPr/>
          <a:lstStyle>
            <a:lvl1pPr>
              <a:defRPr/>
            </a:lvl1pPr>
          </a:lstStyle>
          <a:p>
            <a:pPr>
              <a:defRPr/>
            </a:pPr>
            <a:fld id="{D0F21F88-71A7-49F7-88A2-E5A8683EA22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idx="10"/>
          </p:nvPr>
        </p:nvSpPr>
        <p:spPr>
          <a:ln/>
        </p:spPr>
        <p:txBody>
          <a:bodyPr/>
          <a:lstStyle>
            <a:lvl1pPr>
              <a:defRPr/>
            </a:lvl1pPr>
          </a:lstStyle>
          <a:p>
            <a:pPr>
              <a:defRPr/>
            </a:pPr>
            <a:endParaRPr lang="en-US"/>
          </a:p>
        </p:txBody>
      </p:sp>
      <p:sp>
        <p:nvSpPr>
          <p:cNvPr id="4" name="Rectangle 3"/>
          <p:cNvSpPr>
            <a:spLocks noGrp="1" noChangeArrowheads="1"/>
          </p:cNvSpPr>
          <p:nvPr>
            <p:ph type="ftr" idx="11"/>
          </p:nvPr>
        </p:nvSpPr>
        <p:spPr>
          <a:ln/>
        </p:spPr>
        <p:txBody>
          <a:bodyPr/>
          <a:lstStyle>
            <a:lvl1pPr>
              <a:defRPr/>
            </a:lvl1pPr>
          </a:lstStyle>
          <a:p>
            <a:pPr>
              <a:defRPr/>
            </a:pPr>
            <a:endParaRPr lang="en-US"/>
          </a:p>
        </p:txBody>
      </p:sp>
      <p:sp>
        <p:nvSpPr>
          <p:cNvPr id="5" name="Rectangle 4"/>
          <p:cNvSpPr>
            <a:spLocks noGrp="1" noChangeArrowheads="1"/>
          </p:cNvSpPr>
          <p:nvPr>
            <p:ph type="sldNum" idx="12"/>
          </p:nvPr>
        </p:nvSpPr>
        <p:spPr>
          <a:ln/>
        </p:spPr>
        <p:txBody>
          <a:bodyPr/>
          <a:lstStyle>
            <a:lvl1pPr>
              <a:defRPr/>
            </a:lvl1pPr>
          </a:lstStyle>
          <a:p>
            <a:pPr>
              <a:defRPr/>
            </a:pPr>
            <a:fld id="{8FA6254B-E5B1-404A-B8D8-2C44266D8FF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idx="10"/>
          </p:nvPr>
        </p:nvSpPr>
        <p:spPr>
          <a:ln/>
        </p:spPr>
        <p:txBody>
          <a:bodyPr/>
          <a:lstStyle>
            <a:lvl1pPr>
              <a:defRPr/>
            </a:lvl1pPr>
          </a:lstStyle>
          <a:p>
            <a:pPr>
              <a:defRPr/>
            </a:pPr>
            <a:endParaRPr lang="en-US"/>
          </a:p>
        </p:txBody>
      </p:sp>
      <p:sp>
        <p:nvSpPr>
          <p:cNvPr id="3" name="Rectangle 3"/>
          <p:cNvSpPr>
            <a:spLocks noGrp="1" noChangeArrowheads="1"/>
          </p:cNvSpPr>
          <p:nvPr>
            <p:ph type="ftr" idx="11"/>
          </p:nvPr>
        </p:nvSpPr>
        <p:spPr>
          <a:ln/>
        </p:spPr>
        <p:txBody>
          <a:bodyPr/>
          <a:lstStyle>
            <a:lvl1pPr>
              <a:defRPr/>
            </a:lvl1pPr>
          </a:lstStyle>
          <a:p>
            <a:pPr>
              <a:defRPr/>
            </a:pPr>
            <a:endParaRPr lang="en-US"/>
          </a:p>
        </p:txBody>
      </p:sp>
      <p:sp>
        <p:nvSpPr>
          <p:cNvPr id="4" name="Rectangle 4"/>
          <p:cNvSpPr>
            <a:spLocks noGrp="1" noChangeArrowheads="1"/>
          </p:cNvSpPr>
          <p:nvPr>
            <p:ph type="sldNum" idx="12"/>
          </p:nvPr>
        </p:nvSpPr>
        <p:spPr>
          <a:ln/>
        </p:spPr>
        <p:txBody>
          <a:bodyPr/>
          <a:lstStyle>
            <a:lvl1pPr>
              <a:defRPr/>
            </a:lvl1pPr>
          </a:lstStyle>
          <a:p>
            <a:pPr>
              <a:defRPr/>
            </a:pPr>
            <a:fld id="{4016BD4B-8D5B-4FE7-8C74-3B69B87E2E9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idx="10"/>
          </p:nvPr>
        </p:nvSpPr>
        <p:spPr>
          <a:ln/>
        </p:spPr>
        <p:txBody>
          <a:bodyPr/>
          <a:lstStyle>
            <a:lvl1pPr>
              <a:defRPr/>
            </a:lvl1pPr>
          </a:lstStyle>
          <a:p>
            <a:pPr>
              <a:defRPr/>
            </a:pPr>
            <a:endParaRPr lang="en-US"/>
          </a:p>
        </p:txBody>
      </p:sp>
      <p:sp>
        <p:nvSpPr>
          <p:cNvPr id="6" name="Rectangle 3"/>
          <p:cNvSpPr>
            <a:spLocks noGrp="1" noChangeArrowheads="1"/>
          </p:cNvSpPr>
          <p:nvPr>
            <p:ph type="ftr" idx="11"/>
          </p:nvPr>
        </p:nvSpPr>
        <p:spPr>
          <a:ln/>
        </p:spPr>
        <p:txBody>
          <a:bodyPr/>
          <a:lstStyle>
            <a:lvl1pPr>
              <a:defRPr/>
            </a:lvl1pPr>
          </a:lstStyle>
          <a:p>
            <a:pPr>
              <a:defRPr/>
            </a:pPr>
            <a:endParaRPr lang="en-US"/>
          </a:p>
        </p:txBody>
      </p:sp>
      <p:sp>
        <p:nvSpPr>
          <p:cNvPr id="7" name="Rectangle 4"/>
          <p:cNvSpPr>
            <a:spLocks noGrp="1" noChangeArrowheads="1"/>
          </p:cNvSpPr>
          <p:nvPr>
            <p:ph type="sldNum" idx="12"/>
          </p:nvPr>
        </p:nvSpPr>
        <p:spPr>
          <a:ln/>
        </p:spPr>
        <p:txBody>
          <a:bodyPr/>
          <a:lstStyle>
            <a:lvl1pPr>
              <a:defRPr/>
            </a:lvl1pPr>
          </a:lstStyle>
          <a:p>
            <a:pPr>
              <a:defRPr/>
            </a:pPr>
            <a:fld id="{2D09771C-A1F2-4678-853A-E5F42895F0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D06B7503-E9C4-4B58-9C64-3CE50C29EDD0}"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idx="10"/>
          </p:nvPr>
        </p:nvSpPr>
        <p:spPr>
          <a:ln/>
        </p:spPr>
        <p:txBody>
          <a:bodyPr/>
          <a:lstStyle>
            <a:lvl1pPr>
              <a:defRPr/>
            </a:lvl1pPr>
          </a:lstStyle>
          <a:p>
            <a:pPr>
              <a:defRPr/>
            </a:pPr>
            <a:endParaRPr lang="en-US"/>
          </a:p>
        </p:txBody>
      </p:sp>
      <p:sp>
        <p:nvSpPr>
          <p:cNvPr id="6" name="Rectangle 3"/>
          <p:cNvSpPr>
            <a:spLocks noGrp="1" noChangeArrowheads="1"/>
          </p:cNvSpPr>
          <p:nvPr>
            <p:ph type="ftr" idx="11"/>
          </p:nvPr>
        </p:nvSpPr>
        <p:spPr>
          <a:ln/>
        </p:spPr>
        <p:txBody>
          <a:bodyPr/>
          <a:lstStyle>
            <a:lvl1pPr>
              <a:defRPr/>
            </a:lvl1pPr>
          </a:lstStyle>
          <a:p>
            <a:pPr>
              <a:defRPr/>
            </a:pPr>
            <a:endParaRPr lang="en-US"/>
          </a:p>
        </p:txBody>
      </p:sp>
      <p:sp>
        <p:nvSpPr>
          <p:cNvPr id="7" name="Rectangle 4"/>
          <p:cNvSpPr>
            <a:spLocks noGrp="1" noChangeArrowheads="1"/>
          </p:cNvSpPr>
          <p:nvPr>
            <p:ph type="sldNum" idx="12"/>
          </p:nvPr>
        </p:nvSpPr>
        <p:spPr>
          <a:ln/>
        </p:spPr>
        <p:txBody>
          <a:bodyPr/>
          <a:lstStyle>
            <a:lvl1pPr>
              <a:defRPr/>
            </a:lvl1pPr>
          </a:lstStyle>
          <a:p>
            <a:pPr>
              <a:defRPr/>
            </a:pPr>
            <a:fld id="{E6FB8B05-C4A1-41F2-B279-8208DF4EE63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idx="10"/>
          </p:nvPr>
        </p:nvSpPr>
        <p:spPr>
          <a:ln/>
        </p:spPr>
        <p:txBody>
          <a:bodyPr/>
          <a:lstStyle>
            <a:lvl1pPr>
              <a:defRPr/>
            </a:lvl1pPr>
          </a:lstStyle>
          <a:p>
            <a:pPr>
              <a:defRPr/>
            </a:pPr>
            <a:endParaRPr lang="en-US"/>
          </a:p>
        </p:txBody>
      </p:sp>
      <p:sp>
        <p:nvSpPr>
          <p:cNvPr id="5" name="Rectangle 3"/>
          <p:cNvSpPr>
            <a:spLocks noGrp="1" noChangeArrowheads="1"/>
          </p:cNvSpPr>
          <p:nvPr>
            <p:ph type="ftr" idx="11"/>
          </p:nvPr>
        </p:nvSpPr>
        <p:spPr>
          <a:ln/>
        </p:spPr>
        <p:txBody>
          <a:bodyPr/>
          <a:lstStyle>
            <a:lvl1pPr>
              <a:defRPr/>
            </a:lvl1pPr>
          </a:lstStyle>
          <a:p>
            <a:pPr>
              <a:defRPr/>
            </a:pPr>
            <a:endParaRPr lang="en-US"/>
          </a:p>
        </p:txBody>
      </p:sp>
      <p:sp>
        <p:nvSpPr>
          <p:cNvPr id="6" name="Rectangle 4"/>
          <p:cNvSpPr>
            <a:spLocks noGrp="1" noChangeArrowheads="1"/>
          </p:cNvSpPr>
          <p:nvPr>
            <p:ph type="sldNum" idx="12"/>
          </p:nvPr>
        </p:nvSpPr>
        <p:spPr>
          <a:ln/>
        </p:spPr>
        <p:txBody>
          <a:bodyPr/>
          <a:lstStyle>
            <a:lvl1pPr>
              <a:defRPr/>
            </a:lvl1pPr>
          </a:lstStyle>
          <a:p>
            <a:pPr>
              <a:defRPr/>
            </a:pPr>
            <a:fld id="{6C5ED7EC-9CD8-4588-A856-031D3B47A1F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4638" y="1604963"/>
            <a:ext cx="2054225" cy="45180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1604963"/>
            <a:ext cx="6015038" cy="45180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idx="10"/>
          </p:nvPr>
        </p:nvSpPr>
        <p:spPr>
          <a:ln/>
        </p:spPr>
        <p:txBody>
          <a:bodyPr/>
          <a:lstStyle>
            <a:lvl1pPr>
              <a:defRPr/>
            </a:lvl1pPr>
          </a:lstStyle>
          <a:p>
            <a:pPr>
              <a:defRPr/>
            </a:pPr>
            <a:endParaRPr lang="en-US"/>
          </a:p>
        </p:txBody>
      </p:sp>
      <p:sp>
        <p:nvSpPr>
          <p:cNvPr id="5" name="Rectangle 3"/>
          <p:cNvSpPr>
            <a:spLocks noGrp="1" noChangeArrowheads="1"/>
          </p:cNvSpPr>
          <p:nvPr>
            <p:ph type="ftr" idx="11"/>
          </p:nvPr>
        </p:nvSpPr>
        <p:spPr>
          <a:ln/>
        </p:spPr>
        <p:txBody>
          <a:bodyPr/>
          <a:lstStyle>
            <a:lvl1pPr>
              <a:defRPr/>
            </a:lvl1pPr>
          </a:lstStyle>
          <a:p>
            <a:pPr>
              <a:defRPr/>
            </a:pPr>
            <a:endParaRPr lang="en-US"/>
          </a:p>
        </p:txBody>
      </p:sp>
      <p:sp>
        <p:nvSpPr>
          <p:cNvPr id="6" name="Rectangle 4"/>
          <p:cNvSpPr>
            <a:spLocks noGrp="1" noChangeArrowheads="1"/>
          </p:cNvSpPr>
          <p:nvPr>
            <p:ph type="sldNum" idx="12"/>
          </p:nvPr>
        </p:nvSpPr>
        <p:spPr>
          <a:ln/>
        </p:spPr>
        <p:txBody>
          <a:bodyPr/>
          <a:lstStyle>
            <a:lvl1pPr>
              <a:defRPr/>
            </a:lvl1pPr>
          </a:lstStyle>
          <a:p>
            <a:pPr>
              <a:defRPr/>
            </a:pPr>
            <a:fld id="{5BB1EBA3-9551-4D14-A60D-FB386FBF2A6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200275"/>
            <a:ext cx="7764463" cy="1311275"/>
          </a:xfrm>
        </p:spPr>
        <p:txBody>
          <a:bodyPr/>
          <a:lstStyle/>
          <a:p>
            <a:r>
              <a:rPr lang="tr-TR" smtClean="0"/>
              <a:t>Asıl başlık stili için tıklatın</a:t>
            </a:r>
            <a:endParaRPr lang="tr-TR"/>
          </a:p>
        </p:txBody>
      </p:sp>
      <p:sp>
        <p:nvSpPr>
          <p:cNvPr id="3" name="Rectangle 2"/>
          <p:cNvSpPr>
            <a:spLocks noGrp="1" noChangeArrowheads="1"/>
          </p:cNvSpPr>
          <p:nvPr>
            <p:ph type="dt" idx="10"/>
          </p:nvPr>
        </p:nvSpPr>
        <p:spPr>
          <a:ln/>
        </p:spPr>
        <p:txBody>
          <a:bodyPr/>
          <a:lstStyle>
            <a:lvl1pPr>
              <a:defRPr/>
            </a:lvl1pPr>
          </a:lstStyle>
          <a:p>
            <a:pPr>
              <a:defRPr/>
            </a:pPr>
            <a:endParaRPr lang="en-US"/>
          </a:p>
        </p:txBody>
      </p:sp>
      <p:sp>
        <p:nvSpPr>
          <p:cNvPr id="4" name="Rectangle 3"/>
          <p:cNvSpPr>
            <a:spLocks noGrp="1" noChangeArrowheads="1"/>
          </p:cNvSpPr>
          <p:nvPr>
            <p:ph type="ftr" idx="11"/>
          </p:nvPr>
        </p:nvSpPr>
        <p:spPr>
          <a:ln/>
        </p:spPr>
        <p:txBody>
          <a:bodyPr/>
          <a:lstStyle>
            <a:lvl1pPr>
              <a:defRPr/>
            </a:lvl1pPr>
          </a:lstStyle>
          <a:p>
            <a:pPr>
              <a:defRPr/>
            </a:pPr>
            <a:endParaRPr lang="en-US"/>
          </a:p>
        </p:txBody>
      </p:sp>
      <p:sp>
        <p:nvSpPr>
          <p:cNvPr id="5" name="Rectangle 4"/>
          <p:cNvSpPr>
            <a:spLocks noGrp="1" noChangeArrowheads="1"/>
          </p:cNvSpPr>
          <p:nvPr>
            <p:ph type="sldNum" idx="12"/>
          </p:nvPr>
        </p:nvSpPr>
        <p:spPr>
          <a:ln/>
        </p:spPr>
        <p:txBody>
          <a:bodyPr/>
          <a:lstStyle>
            <a:lvl1pPr>
              <a:defRPr/>
            </a:lvl1pPr>
          </a:lstStyle>
          <a:p>
            <a:pPr>
              <a:defRPr/>
            </a:pPr>
            <a:fld id="{111572C6-34C4-4C92-A5FB-7D1CA7EE4B2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1BF16B10-8D51-46C3-8645-D71823853F8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2590800"/>
            <a:ext cx="3805238" cy="3497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3438" y="2590800"/>
            <a:ext cx="3806825" cy="3497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9AAF7B1D-3E81-4C71-A596-592920826D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60B5B75A-F1D1-44E3-A31F-495C9347A54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3755940C-5BF2-4342-8F8D-EA1768B7C3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C7DF8616-3C79-4545-A6FA-A4C1D6B8DC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F7195F03-5424-471E-BD85-FB43C32154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08E6AC6E-4E06-4467-B72D-333553441B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1285875"/>
            <a:ext cx="7764463" cy="131127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2590800"/>
            <a:ext cx="7764463" cy="349726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685800" y="6400800"/>
            <a:ext cx="1897063" cy="458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ea typeface="ヒラギノ角ゴ Pro W3" charset="0"/>
                <a:cs typeface="ヒラギノ角ゴ Pro W3" charset="0"/>
              </a:defRPr>
            </a:lvl1pPr>
          </a:lstStyle>
          <a:p>
            <a:pPr>
              <a:defRPr/>
            </a:pPr>
            <a:endParaRPr lang="en-US"/>
          </a:p>
        </p:txBody>
      </p:sp>
      <p:sp>
        <p:nvSpPr>
          <p:cNvPr id="1028" name="Rectangle 4"/>
          <p:cNvSpPr>
            <a:spLocks noGrp="1" noChangeArrowheads="1"/>
          </p:cNvSpPr>
          <p:nvPr>
            <p:ph type="ftr"/>
          </p:nvPr>
        </p:nvSpPr>
        <p:spPr bwMode="auto">
          <a:xfrm>
            <a:off x="3124200" y="6400800"/>
            <a:ext cx="2887663" cy="458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ea typeface="ヒラギノ角ゴ Pro W3" charset="0"/>
                <a:cs typeface="ヒラギノ角ゴ Pro W3" charset="0"/>
              </a:defRPr>
            </a:lvl1pPr>
          </a:lstStyle>
          <a:p>
            <a:pPr>
              <a:defRPr/>
            </a:pPr>
            <a:endParaRPr lang="en-US"/>
          </a:p>
        </p:txBody>
      </p:sp>
      <p:sp>
        <p:nvSpPr>
          <p:cNvPr id="1029" name="Rectangle 5"/>
          <p:cNvSpPr>
            <a:spLocks noGrp="1" noChangeArrowheads="1"/>
          </p:cNvSpPr>
          <p:nvPr>
            <p:ph type="sldNum"/>
          </p:nvPr>
        </p:nvSpPr>
        <p:spPr bwMode="auto">
          <a:xfrm>
            <a:off x="7772400" y="6400800"/>
            <a:ext cx="1211263" cy="458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ea typeface="ヒラギノ角ゴ Pro W3" charset="0"/>
                <a:cs typeface="ヒラギノ角ゴ Pro W3" charset="0"/>
              </a:defRPr>
            </a:lvl1pPr>
          </a:lstStyle>
          <a:p>
            <a:pPr>
              <a:defRPr/>
            </a:pPr>
            <a:fld id="{E707A6A7-6419-4C1E-8D80-67D2E3D2B07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2pPr>
      <a:lvl3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3pPr>
      <a:lvl4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4pPr>
      <a:lvl5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5pPr>
      <a:lvl6pPr marL="25146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6pPr>
      <a:lvl7pPr marL="29718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7pPr>
      <a:lvl8pPr marL="34290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8pPr>
      <a:lvl9pPr marL="38862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9pPr>
    </p:titleStyle>
    <p:bodyStyle>
      <a:lvl1pPr marL="342900" indent="-342900" algn="l" defTabSz="457200" rtl="0" eaLnBrk="0" fontAlgn="base" hangingPunct="0">
        <a:spcBef>
          <a:spcPct val="0"/>
        </a:spcBef>
        <a:spcAft>
          <a:spcPct val="0"/>
        </a:spcAft>
        <a:buClr>
          <a:srgbClr val="000000"/>
        </a:buClr>
        <a:buSzPct val="100000"/>
        <a:buFont typeface="Times New Roman" pitchFamily="16" charset="0"/>
        <a:defRPr sz="3200">
          <a:solidFill>
            <a:srgbClr val="FFFFFF"/>
          </a:solidFill>
          <a:latin typeface="+mn-lt"/>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pitchFamily="16" charset="0"/>
        <a:defRPr sz="2800">
          <a:solidFill>
            <a:srgbClr val="FFFFFF"/>
          </a:solidFill>
          <a:latin typeface="+mn-lt"/>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pitchFamily="16" charset="0"/>
        <a:defRPr sz="2400">
          <a:solidFill>
            <a:srgbClr val="FFFFFF"/>
          </a:solidFill>
          <a:latin typeface="+mn-lt"/>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5pPr>
      <a:lvl6pPr marL="25146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6pPr>
      <a:lvl7pPr marL="29718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7pPr>
      <a:lvl8pPr marL="34290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8pPr>
      <a:lvl9pPr marL="38862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2200275"/>
            <a:ext cx="7764463" cy="131127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2" name="Rectangle 2"/>
          <p:cNvSpPr>
            <a:spLocks noGrp="1" noChangeArrowheads="1"/>
          </p:cNvSpPr>
          <p:nvPr>
            <p:ph type="dt"/>
          </p:nvPr>
        </p:nvSpPr>
        <p:spPr bwMode="auto">
          <a:xfrm>
            <a:off x="685800" y="6400800"/>
            <a:ext cx="1897063" cy="4492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ClrTx/>
              <a:buFontTx/>
              <a:buNone/>
              <a:tabLst>
                <a:tab pos="723900" algn="l"/>
                <a:tab pos="1447800" algn="l"/>
              </a:tabLst>
              <a:defRPr sz="1400">
                <a:solidFill>
                  <a:srgbClr val="000000"/>
                </a:solidFill>
                <a:latin typeface="+mn-lt"/>
                <a:ea typeface="+mn-ea"/>
                <a:cs typeface="+mn-cs"/>
              </a:defRPr>
            </a:lvl1pPr>
          </a:lstStyle>
          <a:p>
            <a:pPr>
              <a:defRPr/>
            </a:pPr>
            <a:endParaRPr lang="en-US"/>
          </a:p>
        </p:txBody>
      </p:sp>
      <p:sp>
        <p:nvSpPr>
          <p:cNvPr id="2051" name="Rectangle 3"/>
          <p:cNvSpPr>
            <a:spLocks noGrp="1" noChangeArrowheads="1"/>
          </p:cNvSpPr>
          <p:nvPr>
            <p:ph type="ftr"/>
          </p:nvPr>
        </p:nvSpPr>
        <p:spPr bwMode="auto">
          <a:xfrm>
            <a:off x="3124200" y="6400800"/>
            <a:ext cx="2887663" cy="4492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eaLnBrk="1">
              <a:buClrTx/>
              <a:buFontTx/>
              <a:buNone/>
              <a:tabLst>
                <a:tab pos="723900" algn="l"/>
                <a:tab pos="1447800" algn="l"/>
                <a:tab pos="2171700" algn="l"/>
              </a:tabLst>
              <a:defRPr sz="1400">
                <a:solidFill>
                  <a:srgbClr val="000000"/>
                </a:solidFill>
                <a:latin typeface="+mn-lt"/>
                <a:ea typeface="+mn-ea"/>
                <a:cs typeface="+mn-cs"/>
              </a:defRPr>
            </a:lvl1pPr>
          </a:lstStyle>
          <a:p>
            <a:pPr>
              <a:defRPr/>
            </a:pPr>
            <a:endParaRPr lang="en-US"/>
          </a:p>
        </p:txBody>
      </p:sp>
      <p:sp>
        <p:nvSpPr>
          <p:cNvPr id="2052" name="Rectangle 4"/>
          <p:cNvSpPr>
            <a:spLocks noGrp="1" noChangeArrowheads="1"/>
          </p:cNvSpPr>
          <p:nvPr>
            <p:ph type="sldNum"/>
          </p:nvPr>
        </p:nvSpPr>
        <p:spPr bwMode="auto">
          <a:xfrm>
            <a:off x="7772400" y="6400800"/>
            <a:ext cx="1211263" cy="4492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ClrTx/>
              <a:buFontTx/>
              <a:buNone/>
              <a:tabLst>
                <a:tab pos="723900" algn="l"/>
              </a:tabLst>
              <a:defRPr sz="1400">
                <a:solidFill>
                  <a:srgbClr val="000000"/>
                </a:solidFill>
                <a:latin typeface="+mn-lt"/>
                <a:ea typeface="+mn-ea"/>
                <a:cs typeface="+mn-cs"/>
              </a:defRPr>
            </a:lvl1pPr>
          </a:lstStyle>
          <a:p>
            <a:pPr>
              <a:defRPr/>
            </a:pPr>
            <a:fld id="{52DE02FA-3A66-4E8D-82ED-167E9DB68D9F}" type="slidenum">
              <a:rPr lang="en-US"/>
              <a:pPr>
                <a:defRPr/>
              </a:pPr>
              <a:t>‹#›</a:t>
            </a:fld>
            <a:endParaRPr lang="en-US"/>
          </a:p>
        </p:txBody>
      </p:sp>
      <p:sp>
        <p:nvSpPr>
          <p:cNvPr id="2054" name="Rectangle 5"/>
          <p:cNvSpPr>
            <a:spLocks noGrp="1" noChangeArrowheads="1"/>
          </p:cNvSpPr>
          <p:nvPr>
            <p:ph type="body" idx="1"/>
          </p:nvPr>
        </p:nvSpPr>
        <p:spPr bwMode="auto">
          <a:xfrm>
            <a:off x="457200" y="1604963"/>
            <a:ext cx="8221663" cy="451802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2pPr>
      <a:lvl3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3pPr>
      <a:lvl4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4pPr>
      <a:lvl5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5pPr>
      <a:lvl6pPr marL="25146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6pPr>
      <a:lvl7pPr marL="29718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7pPr>
      <a:lvl8pPr marL="34290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8pPr>
      <a:lvl9pPr marL="38862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Comic Sans MS" charset="0"/>
          <a:ea typeface="ＭＳ Ｐゴシック" pitchFamily="64" charset="0"/>
          <a:cs typeface="ＭＳ Ｐゴシック" pitchFamily="64" charset="0"/>
        </a:defRPr>
      </a:lvl9pPr>
    </p:titleStyle>
    <p:bodyStyle>
      <a:lvl1pPr marL="342900" indent="-342900" algn="l" defTabSz="457200" rtl="0" eaLnBrk="0" fontAlgn="base" hangingPunct="0">
        <a:spcBef>
          <a:spcPct val="0"/>
        </a:spcBef>
        <a:spcAft>
          <a:spcPct val="0"/>
        </a:spcAft>
        <a:buClr>
          <a:srgbClr val="000000"/>
        </a:buClr>
        <a:buSzPct val="100000"/>
        <a:buFont typeface="Times New Roman" pitchFamily="16" charset="0"/>
        <a:defRPr sz="3200">
          <a:solidFill>
            <a:srgbClr val="FFFFFF"/>
          </a:solidFill>
          <a:latin typeface="+mn-lt"/>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pitchFamily="16" charset="0"/>
        <a:defRPr sz="2800">
          <a:solidFill>
            <a:srgbClr val="FFFFFF"/>
          </a:solidFill>
          <a:latin typeface="+mn-lt"/>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pitchFamily="16" charset="0"/>
        <a:defRPr sz="2400">
          <a:solidFill>
            <a:srgbClr val="FFFFFF"/>
          </a:solidFill>
          <a:latin typeface="+mn-lt"/>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5pPr>
      <a:lvl6pPr marL="25146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6pPr>
      <a:lvl7pPr marL="29718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7pPr>
      <a:lvl8pPr marL="34290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8pPr>
      <a:lvl9pPr marL="3886200" indent="-228600" algn="l" defTabSz="457200" rtl="0" fontAlgn="base">
        <a:spcBef>
          <a:spcPct val="0"/>
        </a:spcBef>
        <a:spcAft>
          <a:spcPct val="0"/>
        </a:spcAft>
        <a:buClr>
          <a:srgbClr val="000000"/>
        </a:buClr>
        <a:buSzPct val="100000"/>
        <a:buFont typeface="Times New Roman" pitchFamily="16" charset="0"/>
        <a:defRPr sz="2000">
          <a:solidFill>
            <a:srgbClr val="FFFFFF"/>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2200275"/>
            <a:ext cx="7772400"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ÇOCUĞUNUZ OKULA HAZIR MI?</a:t>
            </a:r>
          </a:p>
        </p:txBody>
      </p:sp>
      <p:sp>
        <p:nvSpPr>
          <p:cNvPr id="3075" name="Rectangle 2"/>
          <p:cNvSpPr>
            <a:spLocks noGrp="1" noChangeArrowheads="1"/>
          </p:cNvSpPr>
          <p:nvPr>
            <p:ph type="subTitle" idx="4294967295"/>
          </p:nvPr>
        </p:nvSpPr>
        <p:spPr>
          <a:xfrm>
            <a:off x="1143000" y="3810000"/>
            <a:ext cx="6858000" cy="1219200"/>
          </a:xfrm>
        </p:spPr>
        <p:txBody>
          <a:bodyPr lIns="90000" tIns="46800" rIns="90000" bIns="46800"/>
          <a:lstStyle/>
          <a:p>
            <a:pPr marL="0" indent="0" algn="ctr" eaLnBrk="1" hangingPunct="1">
              <a:buClrTx/>
              <a:buSzPct val="75000"/>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smtClean="0"/>
              <a:t>Uzm.Dr. Zerrin Topçu Bilgen</a:t>
            </a:r>
          </a:p>
          <a:p>
            <a:pPr marL="0" indent="0" algn="ctr" eaLnBrk="1" hangingPunct="1">
              <a:buClrTx/>
              <a:buSzPct val="75000"/>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800" smtClean="0"/>
              <a:t>Uzm.Psk. Deniz Tepeli</a:t>
            </a:r>
          </a:p>
        </p:txBody>
      </p:sp>
    </p:spTree>
  </p:cSld>
  <p:clrMapOvr>
    <a:masterClrMapping/>
  </p:clrMapOvr>
  <p:transition advTm="3072"/>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1"/>
          <p:cNvSpPr>
            <a:spLocks noGrp="1" noChangeArrowheads="1"/>
          </p:cNvSpPr>
          <p:nvPr>
            <p:ph type="body" idx="4294967295"/>
          </p:nvPr>
        </p:nvSpPr>
        <p:spPr>
          <a:xfrm>
            <a:off x="688975" y="1554163"/>
            <a:ext cx="7769225" cy="4483100"/>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Okulun çocuk için hazırlığı çeşitli şekillerde ölçülebilir: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-Sınıf boyutlarının büyüklüğü,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-erken çocukluğa yönelik eğitim almış anasınıfı öğretmeni sayısının fazlalığı,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-müfredatın gelişimsel olarak uygun hazırlanmış olması,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-öğretmenlere yönelik profesyonel gelişim olanaklarıyla çocuklara yönelik geçiş programlarının olması,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-sosyal sorumluluğa ve toplumsal uğraşlara dair girişimlerin olması</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a:xfrm>
            <a:off x="685800" y="1368425"/>
            <a:ext cx="7772400" cy="1330325"/>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OKULA BAŞLAMA YAŞI</a:t>
            </a:r>
          </a:p>
        </p:txBody>
      </p:sp>
      <p:sp>
        <p:nvSpPr>
          <p:cNvPr id="13315" name="Rectangle 2"/>
          <p:cNvSpPr>
            <a:spLocks noGrp="1" noChangeArrowheads="1"/>
          </p:cNvSpPr>
          <p:nvPr>
            <p:ph type="body" idx="4294967295"/>
          </p:nvPr>
        </p:nvSpPr>
        <p:spPr>
          <a:xfrm>
            <a:off x="685800" y="2784475"/>
            <a:ext cx="8305800" cy="33877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Çocukların okula başlama yaşı konusunda tek görüş birliği, bunun kesin bir yaşının olmadığıdır.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Bütün çocuklar için geçerli bir “en iyi en hazırlıklı okula başlama yaşı” diye bir şey yoktur.</a:t>
            </a:r>
          </a:p>
        </p:txBody>
      </p:sp>
    </p:spTree>
  </p:cSld>
  <p:clrMapOvr>
    <a:masterClrMapping/>
  </p:clrMapOvr>
  <p:transition advTm="55296"/>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body" idx="4294967295"/>
          </p:nvPr>
        </p:nvSpPr>
        <p:spPr>
          <a:xfrm>
            <a:off x="685800" y="1905000"/>
            <a:ext cx="8458200" cy="27019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Verdana" pitchFamily="32" charset="0"/>
                <a:cs typeface="Verdana" pitchFamily="32" charset="0"/>
              </a:rPr>
              <a:t>   Almanya, Avusturya, Belçika'da, Fransa'da zorunlu okula başlama yaşı 6, İngiltere ve İsrail'de zorunlu eğitim yaşı 5, Finlandiya'da ve Danimarka'da 7, Amerika'nın çeşitli eyaletlerinde de değişmektedir. </a:t>
            </a:r>
          </a:p>
        </p:txBody>
      </p:sp>
      <p:sp>
        <p:nvSpPr>
          <p:cNvPr id="14339" name="Text Box 2"/>
          <p:cNvSpPr txBox="1">
            <a:spLocks noChangeArrowheads="1"/>
          </p:cNvSpPr>
          <p:nvPr/>
        </p:nvSpPr>
        <p:spPr bwMode="auto">
          <a:xfrm>
            <a:off x="1355725" y="5534025"/>
            <a:ext cx="184150" cy="457200"/>
          </a:xfrm>
          <a:prstGeom prst="rect">
            <a:avLst/>
          </a:prstGeom>
          <a:noFill/>
          <a:ln w="9525">
            <a:noFill/>
            <a:round/>
            <a:headEnd/>
            <a:tailEnd/>
          </a:ln>
        </p:spPr>
        <p:txBody>
          <a:bodyPr wrap="none" anchor="ctr"/>
          <a:lstStyle/>
          <a:p>
            <a:endParaRPr lang="tr-TR"/>
          </a:p>
        </p:txBody>
      </p:sp>
      <p:sp>
        <p:nvSpPr>
          <p:cNvPr id="14340" name="Text Box 3"/>
          <p:cNvSpPr txBox="1">
            <a:spLocks noChangeArrowheads="1"/>
          </p:cNvSpPr>
          <p:nvPr/>
        </p:nvSpPr>
        <p:spPr bwMode="auto">
          <a:xfrm>
            <a:off x="2590800" y="1447800"/>
            <a:ext cx="4854575" cy="520700"/>
          </a:xfrm>
          <a:prstGeom prst="rect">
            <a:avLst/>
          </a:prstGeom>
          <a:noFill/>
          <a:ln w="9525">
            <a:noFill/>
            <a:round/>
            <a:headEnd/>
            <a:tailEnd/>
          </a:ln>
        </p:spPr>
        <p:txBody>
          <a:bodyPr wrap="none" anchor="ctr"/>
          <a:lstStyle/>
          <a:p>
            <a:endParaRPr lang="tr-TR"/>
          </a:p>
        </p:txBody>
      </p:sp>
      <p:pic>
        <p:nvPicPr>
          <p:cNvPr id="14341" name="Picture 4"/>
          <p:cNvPicPr>
            <a:picLocks noChangeAspect="1" noChangeArrowheads="1"/>
          </p:cNvPicPr>
          <p:nvPr/>
        </p:nvPicPr>
        <p:blipFill>
          <a:blip r:embed="rId4"/>
          <a:srcRect/>
          <a:stretch>
            <a:fillRect/>
          </a:stretch>
        </p:blipFill>
        <p:spPr bwMode="auto">
          <a:xfrm>
            <a:off x="7715250" y="2590800"/>
            <a:ext cx="1428750" cy="2914650"/>
          </a:xfrm>
          <a:prstGeom prst="rect">
            <a:avLst/>
          </a:prstGeom>
          <a:noFill/>
          <a:ln w="9525">
            <a:noFill/>
            <a:round/>
            <a:headEnd/>
            <a:tailEnd/>
          </a:ln>
        </p:spPr>
      </p:pic>
    </p:spTree>
  </p:cSld>
  <p:clrMapOvr>
    <a:masterClrMapping/>
  </p:clrMapOvr>
  <p:transition advTm="82944"/>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body" idx="4294967295"/>
          </p:nvPr>
        </p:nvSpPr>
        <p:spPr>
          <a:xfrm>
            <a:off x="685800" y="2212975"/>
            <a:ext cx="7769225" cy="3871913"/>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Verdana" pitchFamily="32" charset="0"/>
                <a:cs typeface="Verdana" pitchFamily="32" charset="0"/>
              </a:rPr>
              <a:t>   Okula hazırlıkta farklı toplumların farklı beklentileri ve ihtiyaçları olur.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ea typeface="Verdana" pitchFamily="32" charset="0"/>
              <a:cs typeface="Verdana" pitchFamily="32" charset="0"/>
            </a:endParaRP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Verdana" pitchFamily="32" charset="0"/>
                <a:cs typeface="Verdana" pitchFamily="32" charset="0"/>
              </a:rPr>
              <a:t>   Ülkemizde de 6 yaşını dolduran çocuklar ilköğretim okullarına başlatılmaktadır.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ea typeface="Verdana" pitchFamily="32" charset="0"/>
              <a:cs typeface="Verdana" pitchFamily="32" charset="0"/>
            </a:endParaRP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ea typeface="Verdana" pitchFamily="32" charset="0"/>
              <a:cs typeface="Verdana" pitchFamily="32" charset="0"/>
            </a:endParaRP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685800" y="2270125"/>
            <a:ext cx="8229600" cy="2530475"/>
          </a:xfrm>
          <a:prstGeom prst="rect">
            <a:avLst/>
          </a:prstGeom>
          <a:noFill/>
          <a:ln w="9525">
            <a:noFill/>
            <a:round/>
            <a:headEnd/>
            <a:tailEnd/>
          </a:ln>
        </p:spPr>
        <p:txBody>
          <a:bodyPr lIns="90000" tIns="46800" rIns="90000" bIns="46800"/>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FFFFFF"/>
                </a:solidFill>
                <a:latin typeface="Comic Sans MS" charset="0"/>
                <a:ea typeface="Verdana" pitchFamily="32" charset="0"/>
                <a:cs typeface="Verdana" pitchFamily="32" charset="0"/>
              </a:rPr>
              <a:t>  </a:t>
            </a:r>
            <a:r>
              <a:rPr lang="en-US" sz="3200">
                <a:solidFill>
                  <a:srgbClr val="FFFFFF"/>
                </a:solidFill>
                <a:latin typeface="Comic Sans MS" charset="0"/>
                <a:ea typeface="Verdana" pitchFamily="32" charset="0"/>
                <a:cs typeface="Verdana" pitchFamily="32" charset="0"/>
              </a:rPr>
              <a:t> Çocuğun okula başlama yaşı, olgunluğu ile paralel olmalıdır. </a:t>
            </a:r>
          </a:p>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solidFill>
                  <a:srgbClr val="FFFFFF"/>
                </a:solidFill>
                <a:latin typeface="Comic Sans MS" charset="0"/>
                <a:ea typeface="Verdana" pitchFamily="32" charset="0"/>
                <a:cs typeface="Verdana" pitchFamily="32" charset="0"/>
              </a:rPr>
              <a:t>   Kimi çocuklar bu olgunluk düzeyine 5 yaşında ulaşabilirken, bazı çocuklarda bu 8 yaşı bulabilir.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Rectangle 1"/>
          <p:cNvSpPr>
            <a:spLocks noGrp="1" noChangeArrowheads="1"/>
          </p:cNvSpPr>
          <p:nvPr>
            <p:ph type="body" idx="4294967295"/>
          </p:nvPr>
        </p:nvSpPr>
        <p:spPr>
          <a:xfrm>
            <a:off x="685800" y="2057400"/>
            <a:ext cx="7769225" cy="40354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Verdana" pitchFamily="32" charset="0"/>
                <a:cs typeface="Verdana" pitchFamily="32" charset="0"/>
              </a:rPr>
              <a:t>   Yuva ve anaokullarına devam eden çocukların böyle kurumlara devam edemeyen akranlarına göre daha erken “okul olgunluğu” kazanabildikleri görülmektedir.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body" idx="4294967295"/>
          </p:nvPr>
        </p:nvSpPr>
        <p:spPr>
          <a:xfrm>
            <a:off x="685800" y="2590800"/>
            <a:ext cx="7767638" cy="3500438"/>
          </a:xfrm>
        </p:spPr>
        <p:txBody>
          <a:bodyPr/>
          <a:lstStyle/>
          <a:p>
            <a:pPr indent="-341313" eaLnBrk="1" hangingPunct="1">
              <a:spcAft>
                <a:spcPts val="5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cs typeface="Tahoma" charset="0"/>
              </a:rPr>
              <a:t> - Metropolitan Okul Olgunluğu Testi; Kelime Anlama, Cümleler, Genel Bilgi, Eşleştirme, Sayılar, Kopya Etme gibi 6 alt test ve toplam 100 maddeden oluşur.</a:t>
            </a:r>
          </a:p>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cs typeface="Tahoma" charset="0"/>
              </a:rPr>
              <a:t>- Testin sonucunda, çocuğunuzun okul için gereken olgunluğa ne ölçüde hazır olduğu ve düzeyiyle ilgili sağlıklı veriler elde edilir.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Rectangle 1"/>
          <p:cNvSpPr>
            <a:spLocks noGrp="1" noChangeArrowheads="1"/>
          </p:cNvSpPr>
          <p:nvPr>
            <p:ph type="title" idx="4294967295"/>
          </p:nvPr>
        </p:nvSpPr>
        <p:spPr>
          <a:xfrm>
            <a:off x="685800" y="1143000"/>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Genel Olarak,</a:t>
            </a:r>
          </a:p>
        </p:txBody>
      </p:sp>
      <p:sp>
        <p:nvSpPr>
          <p:cNvPr id="19459" name="Rectangle 2"/>
          <p:cNvSpPr>
            <a:spLocks noGrp="1" noChangeArrowheads="1"/>
          </p:cNvSpPr>
          <p:nvPr>
            <p:ph type="body" idx="4294967295"/>
          </p:nvPr>
        </p:nvSpPr>
        <p:spPr>
          <a:xfrm>
            <a:off x="685800" y="2286000"/>
            <a:ext cx="7769225" cy="3657600"/>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Okula başarılı bir şekilde başlamak, sadece çocuğun karakteristikleriyle ilgili değildir;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okul ortamının nasıl bir doğası olduğuyla ve okul, çocuk ve ailenin içinde bulunduğu toplumsal yapıyla ilişkilidir.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Çocuk ve aileleri, okulları ve toplumları arasındaki kompleks etkileşimler okula hazırlığı belirler.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1143000" y="1285875"/>
            <a:ext cx="7312025" cy="1000125"/>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smtClean="0"/>
              <a:t>Çocuğun Okula Hazırlığı</a:t>
            </a:r>
          </a:p>
        </p:txBody>
      </p:sp>
      <p:sp>
        <p:nvSpPr>
          <p:cNvPr id="20483" name="Rectangle 2"/>
          <p:cNvSpPr>
            <a:spLocks noGrp="1" noChangeArrowheads="1"/>
          </p:cNvSpPr>
          <p:nvPr>
            <p:ph type="body" idx="4294967295"/>
          </p:nvPr>
        </p:nvSpPr>
        <p:spPr>
          <a:xfrm>
            <a:off x="688975" y="2286000"/>
            <a:ext cx="7769225" cy="39338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Çocuğun okula hazırlığını belirten 5 boyut tanımlanmıştır: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1)Fiziksel sağlık ve motor gelişim</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2)sosyal ve duygusal gelişim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3)öğrenmeye yaklaşımı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4) dil gelişimi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5) biliş ve genel kültür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Rectangle 1"/>
          <p:cNvSpPr>
            <a:spLocks noGrp="1" noChangeArrowheads="1"/>
          </p:cNvSpPr>
          <p:nvPr>
            <p:ph type="title" idx="4294967295"/>
          </p:nvPr>
        </p:nvSpPr>
        <p:spPr>
          <a:xfrm>
            <a:off x="457200" y="1201738"/>
            <a:ext cx="8458200" cy="1312862"/>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Fiziksel Sağlık Ve Motor Gelişim</a:t>
            </a:r>
          </a:p>
        </p:txBody>
      </p:sp>
      <p:sp>
        <p:nvSpPr>
          <p:cNvPr id="21507"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ea typeface="Times-Roman;Times New Roman" pitchFamily="16" charset="0"/>
                <a:cs typeface="Times-Roman;Times New Roman" pitchFamily="16" charset="0"/>
              </a:rPr>
              <a:t>   Bu alan çocuğun genel sağlık durumu ile ilgilidir.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600" smtClean="0">
              <a:ea typeface="Times-Roman;Times New Roman" pitchFamily="16" charset="0"/>
              <a:cs typeface="Times-Roman;Times New Roman" pitchFamily="16" charset="0"/>
            </a:endParaRP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ea typeface="Times-Roman;Times New Roman" pitchFamily="16" charset="0"/>
                <a:cs typeface="Times-Roman;Times New Roman" pitchFamily="16" charset="0"/>
              </a:rPr>
              <a:t>   Çok sık hastalanan çocuklar okula uyumda güçlük yaşayabilirler. Bu nedenle okula başlayacak olan çocukların öncesinde genel bir sağlık kontrolünden geçmeleri yararlı olur.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685800" y="1331913"/>
            <a:ext cx="7772400" cy="1312862"/>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“OKULA HAZIR OLMAK” </a:t>
            </a:r>
            <a:br>
              <a:rPr lang="en-US" smtClean="0"/>
            </a:br>
            <a:r>
              <a:rPr lang="en-US" smtClean="0"/>
              <a:t>NE DEMEKTİR?</a:t>
            </a:r>
          </a:p>
        </p:txBody>
      </p:sp>
      <p:sp>
        <p:nvSpPr>
          <p:cNvPr id="4099" name="Text Box 2"/>
          <p:cNvSpPr txBox="1">
            <a:spLocks noChangeArrowheads="1"/>
          </p:cNvSpPr>
          <p:nvPr/>
        </p:nvSpPr>
        <p:spPr bwMode="auto">
          <a:xfrm>
            <a:off x="1073150" y="5638800"/>
            <a:ext cx="6327775" cy="276225"/>
          </a:xfrm>
          <a:prstGeom prst="rect">
            <a:avLst/>
          </a:prstGeom>
          <a:noFill/>
          <a:ln w="9525">
            <a:noFill/>
            <a:round/>
            <a:headEnd/>
            <a:tailEnd/>
          </a:ln>
        </p:spPr>
        <p:txBody>
          <a:bodyPr wrap="none" lIns="90000" tIns="46800" rIns="90000" bIns="4680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i="1">
                <a:solidFill>
                  <a:srgbClr val="86A1BF"/>
                </a:solidFill>
                <a:ea typeface="ヒラギノ角ゴ Pro W3" charset="0"/>
                <a:cs typeface="ヒラギノ角ゴ Pro W3" charset="0"/>
              </a:rPr>
              <a:t>The National Association of School Psychologists (NASP) Principles for Professional Ethics</a:t>
            </a:r>
          </a:p>
        </p:txBody>
      </p:sp>
      <p:sp>
        <p:nvSpPr>
          <p:cNvPr id="4100" name="Text Box 3"/>
          <p:cNvSpPr txBox="1">
            <a:spLocks noChangeArrowheads="1"/>
          </p:cNvSpPr>
          <p:nvPr/>
        </p:nvSpPr>
        <p:spPr bwMode="auto">
          <a:xfrm>
            <a:off x="685800" y="2590800"/>
            <a:ext cx="7769225" cy="3502025"/>
          </a:xfrm>
          <a:prstGeom prst="rect">
            <a:avLst/>
          </a:prstGeom>
          <a:noFill/>
          <a:ln w="9525">
            <a:noFill/>
            <a:round/>
            <a:headEnd/>
            <a:tailEnd/>
          </a:ln>
        </p:spPr>
        <p:txBody>
          <a:bodyPr lIns="90000" tIns="46800" rIns="90000" bIns="46800"/>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solidFill>
                  <a:srgbClr val="FFFFFF"/>
                </a:solidFill>
                <a:latin typeface="Comic Sans MS" charset="0"/>
                <a:ea typeface="Verdana" pitchFamily="32" charset="0"/>
                <a:cs typeface="Verdana" pitchFamily="32" charset="0"/>
              </a:rPr>
              <a:t>  Çocuğun okula hazır olması; fiziksel, bilişsel, sosyal ve duygusal gelişim alanlarında yaşına uygun şekilde desteklenmiş olmasıdır. </a:t>
            </a:r>
          </a:p>
        </p:txBody>
      </p:sp>
    </p:spTree>
  </p:cSld>
  <p:clrMapOvr>
    <a:masterClrMapping/>
  </p:clrMapOvr>
  <p:transition advTm="38912"/>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Fiziksel Sağlık ve Motor Gelişim</a:t>
            </a:r>
          </a:p>
        </p:txBody>
      </p:sp>
      <p:sp>
        <p:nvSpPr>
          <p:cNvPr id="22531" name="Rectangle 2"/>
          <p:cNvSpPr>
            <a:spLocks noGrp="1" noChangeArrowheads="1"/>
          </p:cNvSpPr>
          <p:nvPr>
            <p:ph type="body" idx="4294967295"/>
          </p:nvPr>
        </p:nvSpPr>
        <p:spPr>
          <a:xfrm>
            <a:off x="628650" y="2405063"/>
            <a:ext cx="7769225" cy="3506787"/>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Times-Roman;Times New Roman" pitchFamily="16" charset="0"/>
                <a:cs typeface="Times-Roman;Times New Roman" pitchFamily="16" charset="0"/>
              </a:rPr>
              <a:t>   “İnce-motor gelişim” olarak adlandırılan  baş ve işaret parmağının etkin kullanımı ile,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Times-Roman;Times New Roman" pitchFamily="16" charset="0"/>
                <a:cs typeface="Times-Roman;Times New Roman" pitchFamily="16" charset="0"/>
              </a:rPr>
              <a:t>   “kaba-motor gelişim” olarak adlandırılan yürüme, tırmanma ,top oynama gibi beceriler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Times-Roman;Times New Roman" pitchFamily="16" charset="0"/>
                <a:cs typeface="Times-Roman;Times New Roman" pitchFamily="16" charset="0"/>
              </a:rPr>
              <a:t>  bu alanda yer alır.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3554" name="Rectangle 1"/>
          <p:cNvSpPr>
            <a:spLocks noGrp="1" noChangeArrowheads="1"/>
          </p:cNvSpPr>
          <p:nvPr>
            <p:ph type="title" idx="4294967295"/>
          </p:nvPr>
        </p:nvSpPr>
        <p:spPr>
          <a:xfrm>
            <a:off x="685800" y="2514600"/>
            <a:ext cx="7769225" cy="1739900"/>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smtClean="0">
                <a:ea typeface="Times-Roman;Times New Roman" pitchFamily="16" charset="0"/>
                <a:cs typeface="Times-Roman;Times New Roman" pitchFamily="16" charset="0"/>
              </a:rPr>
              <a:t>Çocuğumuzun ince-motor gelişiminin yaşına uygun olup olmadığına nasıl karar verebiliriz?</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title" idx="4294967295"/>
          </p:nvPr>
        </p:nvSpPr>
        <p:spPr>
          <a:xfrm>
            <a:off x="685800" y="1285875"/>
            <a:ext cx="7769225" cy="1312863"/>
          </a:xfrm>
        </p:spPr>
        <p:txBody>
          <a:bodyPr/>
          <a:lstStyle/>
          <a:p>
            <a:pPr algn="just"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smtClean="0">
                <a:ea typeface="Times-Roman;Times New Roman" pitchFamily="16" charset="0"/>
                <a:cs typeface="Times-Roman;Times New Roman" pitchFamily="16" charset="0"/>
              </a:rPr>
              <a:t>İNCE-MOTOR GELİŞİMİ OKULA BAŞLAMAYA UYGUN OLAN ÇOCUKLAR…..</a:t>
            </a:r>
          </a:p>
        </p:txBody>
      </p:sp>
      <p:sp>
        <p:nvSpPr>
          <p:cNvPr id="24579"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solidFill>
                  <a:srgbClr val="000000"/>
                </a:solidFill>
              </a:rPr>
              <a:t> -</a:t>
            </a:r>
            <a:r>
              <a:rPr lang="en-US" sz="2800" smtClean="0"/>
              <a:t>Bağımsız giyinebilir ve soyunabilirler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Bağımsız temizliklerini yapabilirler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Dökmeden , çatal bıçak kullanarak yemeklerinin tamamını kendi başlarına yiyebilirler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 İnsan resmini eksiksiz çizebilirler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2" name="Rectangle 1"/>
          <p:cNvSpPr>
            <a:spLocks noGrp="1" noChangeArrowheads="1"/>
          </p:cNvSpPr>
          <p:nvPr>
            <p:ph type="body" idx="4294967295"/>
          </p:nvPr>
        </p:nvSpPr>
        <p:spPr>
          <a:xfrm>
            <a:off x="688975" y="1828800"/>
            <a:ext cx="7769225" cy="3506788"/>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  -İsimlerini yazabilirler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solidFill>
                  <a:srgbClr val="000000"/>
                </a:solidFill>
              </a:rPr>
              <a:t>  -</a:t>
            </a:r>
            <a:r>
              <a:rPr lang="en-US" smtClean="0"/>
              <a:t>Bazı şekilleri ve harfleri kopyalayabilirler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solidFill>
                  <a:srgbClr val="000000"/>
                </a:solidFill>
              </a:rPr>
              <a:t>  -</a:t>
            </a:r>
            <a:r>
              <a:rPr lang="en-US" smtClean="0"/>
              <a:t>Sayıları yazabilirler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solidFill>
                  <a:srgbClr val="000000"/>
                </a:solidFill>
              </a:rPr>
              <a:t>  -</a:t>
            </a:r>
            <a:r>
              <a:rPr lang="en-US" smtClean="0"/>
              <a:t>Makasla bir şekli kesip çıkarabilirler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solidFill>
                  <a:srgbClr val="000000"/>
                </a:solidFill>
              </a:rPr>
              <a:t>  -</a:t>
            </a:r>
            <a:r>
              <a:rPr lang="en-US" smtClean="0"/>
              <a:t>Düğme ilikleyebilir, fermuar çekebilirler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6" name="Rectangle 1"/>
          <p:cNvSpPr>
            <a:spLocks noGrp="1" noChangeArrowheads="1"/>
          </p:cNvSpPr>
          <p:nvPr>
            <p:ph type="title" idx="4294967295"/>
          </p:nvPr>
        </p:nvSpPr>
        <p:spPr>
          <a:xfrm>
            <a:off x="685800" y="1143000"/>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Ebeveynlere Öneriler</a:t>
            </a:r>
          </a:p>
        </p:txBody>
      </p:sp>
      <p:sp>
        <p:nvSpPr>
          <p:cNvPr id="26627" name="Rectangle 2"/>
          <p:cNvSpPr>
            <a:spLocks noGrp="1" noChangeArrowheads="1"/>
          </p:cNvSpPr>
          <p:nvPr>
            <p:ph type="body" idx="4294967295"/>
          </p:nvPr>
        </p:nvSpPr>
        <p:spPr>
          <a:xfrm>
            <a:off x="914400" y="2376488"/>
            <a:ext cx="7769225" cy="3506787"/>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Çocuğunuza kendi işlerini kendi yapabilmesi için fırsat verin.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Özellikle kendi başına giyinmesini ve soyunmasını, düğmelerini iliklemesini ,fermuarını çekmesini, yemeğini çatal-bıçak kullanarak kendi başına yemesini, temizliğini kendisinin yapmasını destekleyin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Rectangle 1"/>
          <p:cNvSpPr>
            <a:spLocks noGrp="1" noChangeArrowheads="1"/>
          </p:cNvSpPr>
          <p:nvPr>
            <p:ph type="body" idx="4294967295"/>
          </p:nvPr>
        </p:nvSpPr>
        <p:spPr>
          <a:xfrm>
            <a:off x="685800" y="1600200"/>
            <a:ext cx="7769225" cy="48482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Kağıt ve makas kullanılan aktivitelere ağırlık verin. Örneğin çocuğunuzdan gazetede gördüğünüz bir ilanı ya da hoşuna giden bir resmi  kesmesini isteyebilirsiniz.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Piyasada bulunan kesme ve yapıştırma kitapların yararlanabilirsiniz.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Değişik renkte kartonları kullanarak birlikte çeşitli şekiller (ev,okul,gemi,uçak,uzay yaratığı vb.)  üretebilirsiniz.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Bu tür çalışmaların çocuğun ince-motor gelişiminin yanı sıra dikkat süresini geliştirmeye ve yaratıcılığına da  katkısı olacaktır.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400" smtClean="0"/>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body" idx="4294967295"/>
          </p:nvPr>
        </p:nvSpPr>
        <p:spPr>
          <a:xfrm>
            <a:off x="685800" y="1371600"/>
            <a:ext cx="7769225" cy="10026650"/>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Baş ve işaret parmağını kullanabileceği oyunlar yaratabilirsiniz.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Örneğin çamaşır asmak için kullanılan renkli mandalları bir sepete doldurarak “en çok mandalı ipe takabilen kazansın”  oyunu oynayın.  Bu oyunda da ince-motor gelişimin yanı sıra sayı kavramını desteklemiş olursunuz.</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Piyasada bulunan çizgi çalışmaları kitapları kullanmanız yararlı olur. Her gün 10-15 dk. bu kitaplardan seçtiğiniz birkaç sayfayı birlikte tamamlayın. Bu çalışmalar; çocuğunuzun başladığı bir işi bitirmesine de yardımcı olur.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Rectangle 1"/>
          <p:cNvSpPr>
            <a:spLocks noGrp="1" noChangeArrowheads="1"/>
          </p:cNvSpPr>
          <p:nvPr>
            <p:ph type="title" idx="4294967295"/>
          </p:nvPr>
        </p:nvSpPr>
        <p:spPr>
          <a:xfrm>
            <a:off x="457200" y="1201738"/>
            <a:ext cx="8229600" cy="1312862"/>
          </a:xfrm>
        </p:spPr>
        <p:txBody>
          <a:bodyPr/>
          <a:lstStyle/>
          <a:p>
            <a:pPr algn="just"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ea typeface="Times-Roman;Times New Roman" pitchFamily="16" charset="0"/>
                <a:cs typeface="Times-Roman;Times New Roman" pitchFamily="16" charset="0"/>
              </a:rPr>
              <a:t>Kaba Motor Gelişimi </a:t>
            </a:r>
            <a:br>
              <a:rPr lang="en-US" sz="3200" smtClean="0">
                <a:ea typeface="Times-Roman;Times New Roman" pitchFamily="16" charset="0"/>
                <a:cs typeface="Times-Roman;Times New Roman" pitchFamily="16" charset="0"/>
              </a:rPr>
            </a:br>
            <a:r>
              <a:rPr lang="en-US" sz="3200" smtClean="0">
                <a:ea typeface="Times-Roman;Times New Roman" pitchFamily="16" charset="0"/>
                <a:cs typeface="Times-Roman;Times New Roman" pitchFamily="16" charset="0"/>
              </a:rPr>
              <a:t>Okula Başlamaya Uygun Olan Çocuklar...</a:t>
            </a:r>
          </a:p>
        </p:txBody>
      </p:sp>
      <p:sp>
        <p:nvSpPr>
          <p:cNvPr id="29699"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Dengeli bir biçimde yön değiştirerek koşabilirler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Yüksek bir yere tırmanıp atlayabilirler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Topu yerde zıplatabilirler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Topu ayakları ile sürebilirler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Tek elle topu ileri doğru atabilirler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Tek ayak üzerinde birkaç kez sıçrayabilirler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2 ve 3 tekerlekli bisiklete binebilirler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Ailelere Öneriler</a:t>
            </a:r>
          </a:p>
        </p:txBody>
      </p:sp>
      <p:sp>
        <p:nvSpPr>
          <p:cNvPr id="30723" name="Rectangle 2"/>
          <p:cNvSpPr>
            <a:spLocks noGrp="1" noChangeArrowheads="1"/>
          </p:cNvSpPr>
          <p:nvPr>
            <p:ph type="body" idx="4294967295"/>
          </p:nvPr>
        </p:nvSpPr>
        <p:spPr>
          <a:xfrm>
            <a:off x="720725"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İp atlama, bisiklete binme, top oynama, kaydırağa tırmanma gibi oyunları oynayabilmesi için fırsatlar yaratın.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Akranları ile sık sık birlikte olmasını sağlayın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Basketbol,futbol,voleybol, yakalamaca, köşe-kapmaca gibi oyunları birlikte oynayın. Hem sizinle birlikte vakit geçirmiş olur, hem de motor koordinasyonunu desteklemiş olursunuz. </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746"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Sosyal Ve Duygusal Gelişim</a:t>
            </a:r>
          </a:p>
        </p:txBody>
      </p:sp>
      <p:sp>
        <p:nvSpPr>
          <p:cNvPr id="31747"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Ana-babaya aşırı bağımlı değildirler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Okula istekli gelirler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Arkadaşları ile yaşadıkları sorunlarla baş edebilirler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Empati kurabilirler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Akranları ile pozitif ilişki içerisindedirler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-Sınıf içinde yalnız değildirler, oyun arkadaşı olarak tercih edilen çocuklardır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685800" y="1371600"/>
            <a:ext cx="7772400" cy="1143000"/>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 </a:t>
            </a:r>
          </a:p>
        </p:txBody>
      </p:sp>
      <p:sp>
        <p:nvSpPr>
          <p:cNvPr id="5123" name="Rectangle 2"/>
          <p:cNvSpPr>
            <a:spLocks noGrp="1" noChangeArrowheads="1"/>
          </p:cNvSpPr>
          <p:nvPr>
            <p:ph type="body" idx="4294967295"/>
          </p:nvPr>
        </p:nvSpPr>
        <p:spPr>
          <a:xfrm>
            <a:off x="914400" y="2286000"/>
            <a:ext cx="7315200" cy="3768725"/>
          </a:xfrm>
        </p:spPr>
        <p:txBody>
          <a:bodyPr/>
          <a:lstStyle/>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Okula hazır olmak, “okul olgunluğu” kavramıyla da açıklanır. </a:t>
            </a:r>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Verdana" pitchFamily="32" charset="0"/>
                <a:cs typeface="Verdana" pitchFamily="32" charset="0"/>
              </a:rPr>
              <a:t>Okul olgunluğu; çocuğun okulda kendisinden beklenilenleri başarılı bir şekilde yerine getirmeye hazır olması, okul eğitimini başaracak gelişimsel düzeye gelmesidir. </a:t>
            </a:r>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p:txBody>
      </p:sp>
      <p:sp>
        <p:nvSpPr>
          <p:cNvPr id="5124" name="Text Box 3"/>
          <p:cNvSpPr txBox="1">
            <a:spLocks noChangeArrowheads="1"/>
          </p:cNvSpPr>
          <p:nvPr/>
        </p:nvSpPr>
        <p:spPr bwMode="auto">
          <a:xfrm>
            <a:off x="838200" y="5410200"/>
            <a:ext cx="8305800" cy="641350"/>
          </a:xfrm>
          <a:prstGeom prst="rect">
            <a:avLst/>
          </a:prstGeom>
          <a:noFill/>
          <a:ln w="9525">
            <a:noFill/>
            <a:round/>
            <a:headEnd/>
            <a:tailEnd/>
          </a:ln>
        </p:spPr>
        <p:txBody>
          <a:bodyPr lIns="90000" tIns="46800" rIns="90000" bIns="4680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86A1BF"/>
                </a:solidFill>
                <a:ea typeface="ヒラギノ角ゴ Pro W3" charset="0"/>
                <a:cs typeface="ヒラギノ角ゴ Pro W3" charset="0"/>
              </a:rPr>
              <a:t>Gersch, I.S., &amp; Ni</a:t>
            </a:r>
            <a:r>
              <a:rPr lang="zh-CN" sz="1200">
                <a:solidFill>
                  <a:srgbClr val="86A1BF"/>
                </a:solidFill>
                <a:latin typeface="ヒラギノ角ゴ Pro W3" charset="0"/>
                <a:ea typeface="宋体" charset="-122"/>
              </a:rPr>
              <a:t>ﾕ</a:t>
            </a:r>
            <a:r>
              <a:rPr lang="en-US" sz="1200">
                <a:solidFill>
                  <a:srgbClr val="86A1BF"/>
                </a:solidFill>
                <a:ea typeface="ヒラギノ角ゴ Pro W3" charset="0"/>
                <a:cs typeface="ヒラギノ角ゴ Pro W3" charset="0"/>
              </a:rPr>
              <a:t>Dhomhnaill, G. (2004). Professional and ethical considerations when working with children and adolescents. In R. Tribe &amp; J. Morrisey (Eds.), </a:t>
            </a:r>
            <a:r>
              <a:rPr lang="en-US" sz="1200" i="1">
                <a:solidFill>
                  <a:srgbClr val="86A1BF"/>
                </a:solidFill>
                <a:ea typeface="ヒラギノ角ゴ Pro W3" charset="0"/>
                <a:cs typeface="ヒラギノ角ゴ Pro W3" charset="0"/>
              </a:rPr>
              <a:t>Handbook of professional practice and ethical considerations for psychologists, psychotherapists and counsellors</a:t>
            </a:r>
            <a:r>
              <a:rPr lang="en-US" sz="1200">
                <a:solidFill>
                  <a:srgbClr val="86A1BF"/>
                </a:solidFill>
                <a:ea typeface="ヒラギノ角ゴ Pro W3" charset="0"/>
                <a:cs typeface="ヒラギノ角ゴ Pro W3" charset="0"/>
              </a:rPr>
              <a:t>: London: Brunner-Routledge.</a:t>
            </a:r>
          </a:p>
        </p:txBody>
      </p:sp>
      <p:sp>
        <p:nvSpPr>
          <p:cNvPr id="5125" name="Text Box 4"/>
          <p:cNvSpPr txBox="1">
            <a:spLocks noChangeArrowheads="1"/>
          </p:cNvSpPr>
          <p:nvPr/>
        </p:nvSpPr>
        <p:spPr bwMode="auto">
          <a:xfrm>
            <a:off x="685800" y="1331913"/>
            <a:ext cx="7772400" cy="1312862"/>
          </a:xfrm>
          <a:prstGeom prst="rect">
            <a:avLst/>
          </a:prstGeom>
          <a:noFill/>
          <a:ln w="9525">
            <a:noFill/>
            <a:round/>
            <a:headEnd/>
            <a:tailEnd/>
          </a:ln>
        </p:spPr>
        <p:txBody>
          <a:bodyPr lIns="90000" tIns="46800" rIns="90000" bIns="46800" anchor="ctr"/>
          <a:lstStyle/>
          <a:p>
            <a:pPr algn="ct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a:solidFill>
                  <a:srgbClr val="FFFFFF"/>
                </a:solidFill>
                <a:latin typeface="Comic Sans MS" charset="0"/>
              </a:rPr>
              <a:t>“OKUL OLGUNLUĞU” </a:t>
            </a:r>
            <a:br>
              <a:rPr lang="en-US" sz="4000">
                <a:solidFill>
                  <a:srgbClr val="FFFFFF"/>
                </a:solidFill>
                <a:latin typeface="Comic Sans MS" charset="0"/>
              </a:rPr>
            </a:br>
            <a:endParaRPr lang="en-US" sz="4000">
              <a:solidFill>
                <a:srgbClr val="FFFFFF"/>
              </a:solidFill>
              <a:latin typeface="Comic Sans MS" charset="0"/>
            </a:endParaRPr>
          </a:p>
        </p:txBody>
      </p:sp>
    </p:spTree>
  </p:cSld>
  <p:clrMapOvr>
    <a:masterClrMapping/>
  </p:clrMapOvr>
  <p:transition advTm="39936"/>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1"/>
          <p:cNvSpPr>
            <a:spLocks noGrp="1" noChangeArrowheads="1"/>
          </p:cNvSpPr>
          <p:nvPr>
            <p:ph type="body" idx="4294967295"/>
          </p:nvPr>
        </p:nvSpPr>
        <p:spPr>
          <a:xfrm>
            <a:off x="685800" y="1828800"/>
            <a:ext cx="7769225" cy="39338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Arkadaşları tarafından kabul görürler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So</a:t>
            </a:r>
            <a:r>
              <a:rPr lang="en-US" sz="2800" smtClean="0"/>
              <a:t>rumluluk alabilirler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Kendilerini uygun bir biçimde koruyabilirler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Kızgınlık, üzüntü gibi duygularını diğerlerine zarar vermeden ifade edebilirler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Sınıf içi tartışmalara katılabilir, fikirlerini aktarabilirler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Okuldaki kuralların ve sınırların farkındadırlar ve uyum gösterirler.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4"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Ailelere Öneriler</a:t>
            </a:r>
          </a:p>
        </p:txBody>
      </p:sp>
      <p:sp>
        <p:nvSpPr>
          <p:cNvPr id="33795" name="Rectangle 2"/>
          <p:cNvSpPr>
            <a:spLocks noGrp="1" noChangeArrowheads="1"/>
          </p:cNvSpPr>
          <p:nvPr>
            <p:ph type="body" idx="4294967295"/>
          </p:nvPr>
        </p:nvSpPr>
        <p:spPr>
          <a:xfrm>
            <a:off x="685800" y="2590800"/>
            <a:ext cx="7769225" cy="3506788"/>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Çocuğunuzu iyi tanıyın, güçlü ve zayıf yönlerini objektif olarak değerlendirmeye çalışın. Beklentilerinizi çocuğunuzun özelliklerine göre belirleyin. Unutmayın, çocuğunuzdan yapabileceğinden fazla veya az şey beklerseniz, onun hayal kırıklığı yaşayarak kendine olan güvenini kaybetmesine sebep olabilirsiniz.</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4818" name="Rectangle 1"/>
          <p:cNvSpPr>
            <a:spLocks noGrp="1" noChangeArrowheads="1"/>
          </p:cNvSpPr>
          <p:nvPr>
            <p:ph type="body" idx="4294967295"/>
          </p:nvPr>
        </p:nvSpPr>
        <p:spPr>
          <a:xfrm>
            <a:off x="460375" y="1371600"/>
            <a:ext cx="7769225" cy="4148138"/>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a:t>
            </a:r>
            <a:r>
              <a:rPr lang="en-US" sz="2400" smtClean="0"/>
              <a:t>İyi yapabildiği şeyler konusunda ödüllendirin, yapamadığını fark ettiğiniz şeylerde yol gösterin, nasıl yapabileceğine birlikte karar verin, destek olun, yeniden denemesi için teşvik edin.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Yaşına uygun sorumluluklar verin ve takip edin bu sorumlulukları yerine getirip getirmediğini.Sorumluluğunu yerine getirmezse beklentinizi açık bir şekilde konuşun ve nasıl yapabileceğine birlikte tartışarak karar verin.</a:t>
            </a:r>
            <a:r>
              <a:rPr lang="en-US" sz="2400" smtClean="0">
                <a:solidFill>
                  <a:srgbClr val="000000"/>
                </a:solidFill>
              </a:rPr>
              <a:t>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Duygu ve düşüncelerini açıkça ifade edebilmesi için destekleyin, örnek olun. </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Dil Gelişimi</a:t>
            </a:r>
          </a:p>
        </p:txBody>
      </p:sp>
      <p:sp>
        <p:nvSpPr>
          <p:cNvPr id="35843"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Times-Roman;Times New Roman" pitchFamily="16" charset="0"/>
                <a:cs typeface="Times-Roman;Times New Roman" pitchFamily="16" charset="0"/>
              </a:rPr>
              <a:t>   Dil gelişimi yaşına uygun olan çocuklar, okul hayatında daha başarılı olurlar. Ayrıca; dil gelişim düzeyi kadar, dilin özellikle akran ilişkilerinde ne kadar etkin kullanıldığı da önemli bir faktördür.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6866" name="Rectangle 1"/>
          <p:cNvSpPr>
            <a:spLocks noGrp="1" noChangeArrowheads="1"/>
          </p:cNvSpPr>
          <p:nvPr>
            <p:ph type="title" idx="4294967295"/>
          </p:nvPr>
        </p:nvSpPr>
        <p:spPr>
          <a:xfrm>
            <a:off x="685800" y="1285875"/>
            <a:ext cx="7769225" cy="1312863"/>
          </a:xfrm>
        </p:spPr>
        <p:txBody>
          <a:bodyPr/>
          <a:lstStyle/>
          <a:p>
            <a:pPr algn="just"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smtClean="0"/>
              <a:t>Dil Gelişimi Okula Başlamaya Uygun Olan Çocuklar...</a:t>
            </a:r>
          </a:p>
        </p:txBody>
      </p:sp>
      <p:sp>
        <p:nvSpPr>
          <p:cNvPr id="36867"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-Duygu ve düşüncelerini anlaşılır ve akıcı bir biçimde aktarabilirler.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a:t>
            </a:r>
            <a:r>
              <a:rPr lang="en-US" sz="2800" smtClean="0"/>
              <a:t>Bir hikaye ya da masalı baştan sona anlatabilirler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-Karşılıklı sohbet edebilirler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a:t>
            </a:r>
            <a:r>
              <a:rPr lang="en-US" sz="2800" smtClean="0"/>
              <a:t>Benzer ve zıt kavramları kullanırlar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Soru sorarlar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7890"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Ailelere Öneriler</a:t>
            </a:r>
          </a:p>
        </p:txBody>
      </p:sp>
      <p:sp>
        <p:nvSpPr>
          <p:cNvPr id="37891" name="Rectangle 2"/>
          <p:cNvSpPr>
            <a:spLocks noGrp="1" noChangeArrowheads="1"/>
          </p:cNvSpPr>
          <p:nvPr>
            <p:ph type="body" idx="4294967295"/>
          </p:nvPr>
        </p:nvSpPr>
        <p:spPr>
          <a:xfrm>
            <a:off x="642938" y="25146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Çocuğunuzla bol bol konuşmak için “henüz erken! Nasıl olsa beni anlamaz !” demeyin. Onunla ne kadar erken konuşmaya başlarsanız, o kadar yararlı olur. Küçük bebekler için kendileri ile konuşan annelerinin sesini dinlemeleri, onu gözleri ile takip etmeleri, onun kendisi için konuşmasını beklemeleri kadar yararlı bir şey yoktur!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  Çocuğunuzla birlikte kitap okuyun.</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8914" name="Rectangle 1"/>
          <p:cNvSpPr>
            <a:spLocks noGrp="1" noChangeArrowheads="1"/>
          </p:cNvSpPr>
          <p:nvPr>
            <p:ph type="body" idx="4294967295"/>
          </p:nvPr>
        </p:nvSpPr>
        <p:spPr>
          <a:xfrm>
            <a:off x="688975" y="2057400"/>
            <a:ext cx="7769225" cy="3657600"/>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Televizyon izleme süresini mümkün olduğu kadar kısaltın.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Televizyon izleyecekseniz, çocuğunuza uygun olan programı siz belirleyin ve mutlaka birlikte izleyin. Çocuğunuzu saatler boyu televizyonun karşısında yalnız başına bırakmayın.!! Dil gelişimi kadar sosyal gelişimini de olumsuz yönde etkilemiş olursunuz.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Sorular sorun, sorularına cevap verin.</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9938" name="Rectangle 1"/>
          <p:cNvSpPr>
            <a:spLocks noGrp="1" noChangeArrowheads="1"/>
          </p:cNvSpPr>
          <p:nvPr>
            <p:ph type="body" idx="4294967295"/>
          </p:nvPr>
        </p:nvSpPr>
        <p:spPr>
          <a:xfrm>
            <a:off x="688975" y="1828800"/>
            <a:ext cx="7769225" cy="44799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Hikaye anlatın, sonra da anlattığınız hikaye ile ilgili sorular sorun.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Onun size bir hikaye anlatmasını isteyin.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Bildiği bir masalın sonunu değiştirerek anlatın. Sonra ondan da bunu yapmasını isteyin.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Onunla konuşurken benzer ve zıt kavramları, sayıları bol bol kullanın. Örneğin: “babanın kırmızı kalın kitabının üzerindeki gözlük, elindeki simidin yarısı, dolabın en alt çekmecesi, gibi</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latin typeface="Times-Roman;Times New Roman" pitchFamily="16" charset="0"/>
              </a:rPr>
              <a:t>·</a:t>
            </a:r>
            <a:r>
              <a:rPr lang="en-US" sz="2800" smtClean="0">
                <a:solidFill>
                  <a:srgbClr val="000000"/>
                </a:solidFill>
                <a:latin typeface="Tahoma" charset="0"/>
              </a:rPr>
              <a:t> </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62" name="Rectangle 1"/>
          <p:cNvSpPr>
            <a:spLocks noGrp="1" noChangeArrowheads="1"/>
          </p:cNvSpPr>
          <p:nvPr>
            <p:ph type="title" idx="4294967295"/>
          </p:nvPr>
        </p:nvSpPr>
        <p:spPr>
          <a:xfrm>
            <a:off x="914400" y="1285875"/>
            <a:ext cx="7540625" cy="1000125"/>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Öğrenmeye Karşı Tutum</a:t>
            </a:r>
          </a:p>
        </p:txBody>
      </p:sp>
      <p:sp>
        <p:nvSpPr>
          <p:cNvPr id="40963" name="Rectangle 2"/>
          <p:cNvSpPr>
            <a:spLocks noGrp="1" noChangeArrowheads="1"/>
          </p:cNvSpPr>
          <p:nvPr>
            <p:ph type="body" idx="4294967295"/>
          </p:nvPr>
        </p:nvSpPr>
        <p:spPr>
          <a:xfrm>
            <a:off x="688975" y="25146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Her bireyin öğrenmeye karşı olan tutumu, öğrenme merakı, öğrenme tarzı bir diğerinden farklıdır. </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1986" name="Rectangle 1"/>
          <p:cNvSpPr>
            <a:spLocks noGrp="1" noChangeArrowheads="1"/>
          </p:cNvSpPr>
          <p:nvPr>
            <p:ph type="body" idx="4294967295"/>
          </p:nvPr>
        </p:nvSpPr>
        <p:spPr>
          <a:xfrm>
            <a:off x="688975" y="1600200"/>
            <a:ext cx="7769225" cy="435927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Okula başlayan çocukların;</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-öğrenmeye meraklı olmaları,</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-yeni şeyler öğrenmekten keyif almaları,</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-öğrendiklerini başkaları ile paylaşmaktan hoşlanmaları,</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-çevrelerinde gördükleri şeyler ile ilgili sorular sormaları ve fikir yürütmeler,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-öğrenmek için çaba göstermeleri</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Onların okula başlamaya hazır olduklarının önemli bir göstergesidir.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Rectangle 1"/>
          <p:cNvSpPr>
            <a:spLocks noGrp="1" noChangeArrowheads="1"/>
          </p:cNvSpPr>
          <p:nvPr>
            <p:ph type="body" idx="4294967295"/>
          </p:nvPr>
        </p:nvSpPr>
        <p:spPr>
          <a:xfrm>
            <a:off x="990600" y="2286000"/>
            <a:ext cx="7924800" cy="35401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ea typeface="ArialMT" pitchFamily="32" charset="0"/>
                <a:cs typeface="ArialMT" pitchFamily="32" charset="0"/>
              </a:rPr>
              <a:t>   </a:t>
            </a:r>
            <a:r>
              <a:rPr lang="en-US" smtClean="0">
                <a:ea typeface="ArialMT" pitchFamily="32" charset="0"/>
                <a:cs typeface="ArialMT" pitchFamily="32" charset="0"/>
              </a:rPr>
              <a:t>Okul olgunluğuna erişmiş bir çocuk ondan beklentileri rahatlıkla yerine getirebildiği için okula karşı olumlu duygular ve olumlu bir tutum geliştirecektir. </a:t>
            </a:r>
          </a:p>
        </p:txBody>
      </p:sp>
      <p:sp>
        <p:nvSpPr>
          <p:cNvPr id="6147" name="Text Box 2"/>
          <p:cNvSpPr txBox="1">
            <a:spLocks noChangeArrowheads="1"/>
          </p:cNvSpPr>
          <p:nvPr/>
        </p:nvSpPr>
        <p:spPr bwMode="auto">
          <a:xfrm>
            <a:off x="838200" y="5257800"/>
            <a:ext cx="8305800" cy="641350"/>
          </a:xfrm>
          <a:prstGeom prst="rect">
            <a:avLst/>
          </a:prstGeom>
          <a:noFill/>
          <a:ln w="9525">
            <a:noFill/>
            <a:round/>
            <a:headEnd/>
            <a:tailEnd/>
          </a:ln>
        </p:spPr>
        <p:txBody>
          <a:bodyPr lIns="90000" tIns="46800" rIns="90000" bIns="46800">
            <a:spAutoFit/>
          </a:bodyPr>
          <a:lstStyle/>
          <a:p>
            <a:pPr>
              <a:spcBef>
                <a:spcPts val="7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86A1BF"/>
                </a:solidFill>
                <a:ea typeface="ヒラギノ角ゴ Pro W3" charset="0"/>
                <a:cs typeface="ヒラギノ角ゴ Pro W3" charset="0"/>
              </a:rPr>
              <a:t>Gersch, I.S., &amp; Ni</a:t>
            </a:r>
            <a:r>
              <a:rPr lang="zh-CN" sz="1200">
                <a:solidFill>
                  <a:srgbClr val="86A1BF"/>
                </a:solidFill>
                <a:ea typeface="宋体" charset="-122"/>
              </a:rPr>
              <a:t>ﾕ</a:t>
            </a:r>
            <a:r>
              <a:rPr lang="en-US" sz="1200">
                <a:solidFill>
                  <a:srgbClr val="86A1BF"/>
                </a:solidFill>
                <a:ea typeface="ヒラギノ角ゴ Pro W3" charset="0"/>
                <a:cs typeface="ヒラギノ角ゴ Pro W3" charset="0"/>
              </a:rPr>
              <a:t>Dhomhnaill, G. (2004). Professional and ethical considerations when working with children and adolescents. In R. Tribe &amp; J. Morrisey (Eds.), </a:t>
            </a:r>
            <a:r>
              <a:rPr lang="en-US" sz="1200" i="1">
                <a:solidFill>
                  <a:srgbClr val="86A1BF"/>
                </a:solidFill>
                <a:ea typeface="ヒラギノ角ゴ Pro W3" charset="0"/>
                <a:cs typeface="ヒラギノ角ゴ Pro W3" charset="0"/>
              </a:rPr>
              <a:t>Handbook of professional practice and ethical considerations for psychologists, psychotherapists and counsellors</a:t>
            </a:r>
            <a:r>
              <a:rPr lang="en-US" sz="1200">
                <a:solidFill>
                  <a:srgbClr val="86A1BF"/>
                </a:solidFill>
                <a:ea typeface="ヒラギノ角ゴ Pro W3" charset="0"/>
                <a:cs typeface="ヒラギノ角ゴ Pro W3" charset="0"/>
              </a:rPr>
              <a:t>: London: Brunner-Routledge.</a:t>
            </a:r>
          </a:p>
        </p:txBody>
      </p:sp>
    </p:spTree>
  </p:cSld>
  <p:clrMapOvr>
    <a:masterClrMapping/>
  </p:clrMapOvr>
  <p:transition advTm="52224"/>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3010" name="Rectangle 1"/>
          <p:cNvSpPr>
            <a:spLocks noGrp="1" noChangeArrowheads="1"/>
          </p:cNvSpPr>
          <p:nvPr>
            <p:ph type="title" idx="4294967295"/>
          </p:nvPr>
        </p:nvSpPr>
        <p:spPr>
          <a:xfrm>
            <a:off x="914400" y="1285875"/>
            <a:ext cx="7540625" cy="771525"/>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Bilişsel Gelişim</a:t>
            </a:r>
          </a:p>
        </p:txBody>
      </p:sp>
      <p:sp>
        <p:nvSpPr>
          <p:cNvPr id="43011" name="Rectangle 2"/>
          <p:cNvSpPr>
            <a:spLocks noGrp="1" noChangeArrowheads="1"/>
          </p:cNvSpPr>
          <p:nvPr>
            <p:ph type="body" idx="4294967295"/>
          </p:nvPr>
        </p:nvSpPr>
        <p:spPr>
          <a:xfrm>
            <a:off x="685800" y="22860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Times-Roman;Times New Roman" pitchFamily="16" charset="0"/>
                <a:cs typeface="Times-Roman;Times New Roman" pitchFamily="16" charset="0"/>
              </a:rPr>
              <a:t>   Bilişsel gelişim ve dikkat özellikleri çocuğun daha çok akademik başarısını etkileyen faktörlerdir.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Times-Roman;Times New Roman" pitchFamily="16" charset="0"/>
                <a:cs typeface="Times-Roman;Times New Roman" pitchFamily="16" charset="0"/>
              </a:rPr>
              <a:t>Bilişsel gelişimi yaşına uygun olan çocuklar, öğrenmeye daha açık ve meraklıdırlar, okuldaki akademik çalışmalara daha kolay ve çabuk uyum gösterirler.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4034" name="Rectangle 1"/>
          <p:cNvSpPr>
            <a:spLocks noGrp="1" noChangeArrowheads="1"/>
          </p:cNvSpPr>
          <p:nvPr>
            <p:ph type="title" idx="4294967295"/>
          </p:nvPr>
        </p:nvSpPr>
        <p:spPr>
          <a:xfrm>
            <a:off x="685800" y="1285875"/>
            <a:ext cx="7769225" cy="1312863"/>
          </a:xfrm>
        </p:spPr>
        <p:txBody>
          <a:bodyPr/>
          <a:lstStyle/>
          <a:p>
            <a:pPr algn="just"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smtClean="0"/>
              <a:t>Bilişsel Gelişimi Okula Başlamaya Uygun Çocuklar...</a:t>
            </a:r>
          </a:p>
        </p:txBody>
      </p:sp>
      <p:sp>
        <p:nvSpPr>
          <p:cNvPr id="44035"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En az 1’den 20’ye kadar ezbere sayabilirler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İstenen sayıdaki nesneyi verirler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Bir kümedeki nesneleri dokunarak sayarlar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solidFill>
                  <a:srgbClr val="000000"/>
                </a:solidFill>
              </a:rPr>
              <a:t>- </a:t>
            </a:r>
            <a:r>
              <a:rPr lang="en-US" sz="2800" smtClean="0"/>
              <a:t>Basit toplama ve çıkartma işlemleri yaparlar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5058" name="Rectangle 1"/>
          <p:cNvSpPr>
            <a:spLocks noGrp="1" noChangeArrowheads="1"/>
          </p:cNvSpPr>
          <p:nvPr>
            <p:ph type="body" idx="4294967295"/>
          </p:nvPr>
        </p:nvSpPr>
        <p:spPr>
          <a:xfrm>
            <a:off x="685800" y="1614488"/>
            <a:ext cx="7769225" cy="405447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-Sırası karışık resimleri bir hikaye oluşturacak şekilde sıraya dizerler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Dün/bugün/yarın kavramlarını doğru kullanırlar.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Modele bakarak üçgen,daire kare çizerler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Bir resimde gördükleri  en az 4 nesneyi hatırlarlar</a:t>
            </a:r>
            <a:r>
              <a:rPr lang="en-US" sz="2600" smtClean="0">
                <a:solidFill>
                  <a:srgbClr val="000000"/>
                </a:solidFill>
              </a:rPr>
              <a:t>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Zıt ve benzer kavramları doğru ve yerinde kullanır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Bir hikayeyi başından sonuna  dinler ve ilgili soruları cevaplayabilirler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1143000" y="1285875"/>
            <a:ext cx="7312025" cy="1000125"/>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Dikkat Sorunları</a:t>
            </a:r>
          </a:p>
        </p:txBody>
      </p:sp>
      <p:sp>
        <p:nvSpPr>
          <p:cNvPr id="46083" name="Rectangle 2"/>
          <p:cNvSpPr>
            <a:spLocks noGrp="1" noChangeArrowheads="1"/>
          </p:cNvSpPr>
          <p:nvPr>
            <p:ph type="body" idx="4294967295"/>
          </p:nvPr>
        </p:nvSpPr>
        <p:spPr>
          <a:xfrm>
            <a:off x="685800" y="217805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Times-Roman;Times New Roman" pitchFamily="16" charset="0"/>
                <a:cs typeface="Times-Roman;Times New Roman" pitchFamily="16" charset="0"/>
              </a:rPr>
              <a:t>   Okula başlayan çocukların 1/5inde öğrenme ve dikkat sorunları görülür.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ea typeface="Times-Roman;Times New Roman" pitchFamily="16" charset="0"/>
                <a:cs typeface="Times-Roman;Times New Roman" pitchFamily="16" charset="0"/>
              </a:rPr>
              <a:t>   Öğrenme ve dikkat sorunları, zeka düzeyinden bağımsız olarak çocuğun okuldaki başarısını etkiler. Zeka düzeyi normal veya yüksek olan çocuklarda da öğrenme ve dikkat sorunları görülebilir.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Öğrenme Ve Dikkat Sorunu Olan Çocuklar...</a:t>
            </a:r>
          </a:p>
        </p:txBody>
      </p:sp>
      <p:sp>
        <p:nvSpPr>
          <p:cNvPr id="47107"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Kapasitelerine göre düşük okul başarısı gösterirler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Arkadaş ilişkilerinde sorunlar yaşayabilirler: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Arkadaşları tarafından dışlanabilirler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Oyundaki kurallara uymada zorluk çekerler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Okuldaki kurallara uymada zorluk çekebilirler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Sürekli olarak eşyalarını unutabilir, kaybedebilirler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8130" name="Rectangle 1"/>
          <p:cNvSpPr>
            <a:spLocks noGrp="1" noChangeArrowheads="1"/>
          </p:cNvSpPr>
          <p:nvPr>
            <p:ph type="body" idx="4294967295"/>
          </p:nvPr>
        </p:nvSpPr>
        <p:spPr>
          <a:xfrm>
            <a:off x="874713" y="1857375"/>
            <a:ext cx="7769225" cy="411797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-Ev ödevi gibi sorumlulukları yerine getirmede zorlanabilirler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solidFill>
                  <a:srgbClr val="000000"/>
                </a:solidFill>
              </a:rPr>
              <a:t>-</a:t>
            </a:r>
            <a:r>
              <a:rPr lang="en-US" sz="2400" smtClean="0"/>
              <a:t>İlgilerini çeken bir faaliyette(tv, bilgisayar gibi) dikkatlerini sürdürebilirken, akademik faaliyetlerde dikkatlerini sürdüremezler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solidFill>
                  <a:srgbClr val="000000"/>
                </a:solidFill>
              </a:rPr>
              <a:t>-</a:t>
            </a:r>
            <a:r>
              <a:rPr lang="en-US" sz="2400" smtClean="0"/>
              <a:t>Başladıkları işi bitiremezler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solidFill>
                  <a:srgbClr val="000000"/>
                </a:solidFill>
              </a:rPr>
              <a:t>-</a:t>
            </a:r>
            <a:r>
              <a:rPr lang="en-US" sz="2400" smtClean="0"/>
              <a:t>Dinleme becerileri zayıftır, bu nedenle öğretmenin verdiği yönergeleri takip edemezler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solidFill>
                  <a:srgbClr val="000000"/>
                </a:solidFill>
              </a:rPr>
              <a:t>-</a:t>
            </a:r>
            <a:r>
              <a:rPr lang="en-US" sz="2400" smtClean="0"/>
              <a:t>Diğer çocuklar kadar hızlı ve kolay öğrenemezler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solidFill>
                  <a:srgbClr val="000000"/>
                </a:solidFill>
              </a:rPr>
              <a:t>-</a:t>
            </a:r>
            <a:r>
              <a:rPr lang="en-US" sz="2400" smtClean="0"/>
              <a:t>Sağ/sol, yukarı/ aşağı gibi kavramları karıştırabilirler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9154" name="Rectangle 1"/>
          <p:cNvSpPr>
            <a:spLocks noGrp="1" noChangeArrowheads="1"/>
          </p:cNvSpPr>
          <p:nvPr>
            <p:ph type="body" idx="4294967295"/>
          </p:nvPr>
        </p:nvSpPr>
        <p:spPr>
          <a:xfrm>
            <a:off x="914400" y="1371600"/>
            <a:ext cx="7769225" cy="4449763"/>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-Dikkat süresi çok kısa olan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Yaşıtlarından daha geç konuşmuş olan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Gelişimsel olarak yavaş gelişen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Akran ilişkilerinde sorun yaşayan;arkadaşları tarafından dışlanan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Anne ve babaya aşırı bağımlı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Kurallara uyum sağlamada zorlanan çocuklar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Sayı,renk, benzer ve zıt kavramlar gibi temel akademik becerileri kazanmakta zorlananlar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solidFill>
                  <a:srgbClr val="000000"/>
                </a:solidFill>
              </a:rPr>
              <a:t>-</a:t>
            </a:r>
            <a:r>
              <a:rPr lang="en-US" sz="2600" smtClean="0"/>
              <a:t>İsteklerini ertelemekte zorlanan ve sınır konulduğunda öfke nöbetleri gösteren çocuklar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0178" name="Rectangle 1"/>
          <p:cNvSpPr>
            <a:spLocks noGrp="1" noChangeArrowheads="1"/>
          </p:cNvSpPr>
          <p:nvPr>
            <p:ph type="title" idx="4294967295"/>
          </p:nvPr>
        </p:nvSpPr>
        <p:spPr>
          <a:xfrm>
            <a:off x="685800" y="2039938"/>
            <a:ext cx="7769225" cy="2532062"/>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ea typeface="Times-Roman;Times New Roman" pitchFamily="16" charset="0"/>
                <a:cs typeface="Times-Roman;Times New Roman" pitchFamily="16" charset="0"/>
              </a:rPr>
              <a:t>Çocuklarda hangi özellikler, okula uyumda  sorun yaşayabileceklerinin  işareti olabilir?</a:t>
            </a: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p:nvPr>
        </p:nvSpPr>
        <p:spPr/>
        <p:txBody>
          <a:bodyPr/>
          <a:lstStyle/>
          <a:p>
            <a:endParaRPr lang="tr-TR" smtClean="0"/>
          </a:p>
        </p:txBody>
      </p:sp>
      <p:sp>
        <p:nvSpPr>
          <p:cNvPr id="51203" name="2 İçerik Yer Tutucusu"/>
          <p:cNvSpPr>
            <a:spLocks noGrp="1"/>
          </p:cNvSpPr>
          <p:nvPr>
            <p:ph idx="1"/>
          </p:nvPr>
        </p:nvSpPr>
        <p:spPr/>
        <p:txBody>
          <a:bodyPr/>
          <a:lstStyle/>
          <a:p>
            <a:endParaRPr lang="tr-TR"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Hazır Okul</a:t>
            </a:r>
          </a:p>
        </p:txBody>
      </p:sp>
      <p:sp>
        <p:nvSpPr>
          <p:cNvPr id="52227" name="Rectangle 2"/>
          <p:cNvSpPr>
            <a:spLocks noGrp="1" noChangeArrowheads="1"/>
          </p:cNvSpPr>
          <p:nvPr>
            <p:ph type="body" idx="4294967295"/>
          </p:nvPr>
        </p:nvSpPr>
        <p:spPr>
          <a:xfrm>
            <a:off x="685800" y="2590800"/>
            <a:ext cx="7769225" cy="3994150"/>
          </a:xfrm>
        </p:spPr>
        <p:txBody>
          <a:bodyPr/>
          <a:lstStyle/>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Çocuğa karşı sorumluluk alan okuldur.</a:t>
            </a:r>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   1)Hazır okullar çocuklara gerekli desteği sağlarlar. Bu destek geçiş programlarını, çocuklara dair yüksek beklentiyi ve bunları geliştirmeye adanmış personeli içerir.</a:t>
            </a:r>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Rectangle 1"/>
          <p:cNvSpPr>
            <a:spLocks noGrp="1" noChangeArrowheads="1"/>
          </p:cNvSpPr>
          <p:nvPr>
            <p:ph type="body" idx="4294967295"/>
          </p:nvPr>
        </p:nvSpPr>
        <p:spPr>
          <a:xfrm>
            <a:off x="914400" y="1979613"/>
            <a:ext cx="7769225" cy="3506787"/>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ea typeface="ArialMT" pitchFamily="32" charset="0"/>
                <a:cs typeface="ArialMT" pitchFamily="32" charset="0"/>
              </a:rPr>
              <a:t>   Okul olgunluğuna erişmemiş bir çocuk özellikle 1.sınıfa başladığında çok zorlanacak, beklentileri yerine getiremeyecek, okula karşı ve kendine yönelik olumsuz duygular oluşmaya başlayacak ve öğrenme motivasyonunu kırılmış olacaktır.</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Hazır Okul</a:t>
            </a:r>
          </a:p>
        </p:txBody>
      </p:sp>
      <p:sp>
        <p:nvSpPr>
          <p:cNvPr id="53251"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t>  2)Hazır okulların öğretmenlerin profesyonel gelişimini destekleyen öğrenme ve öğretme programları olur.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3600" smtClean="0"/>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Hazır Okul</a:t>
            </a:r>
          </a:p>
        </p:txBody>
      </p:sp>
      <p:sp>
        <p:nvSpPr>
          <p:cNvPr id="54275" name="Rectangle 2"/>
          <p:cNvSpPr>
            <a:spLocks noGrp="1" noChangeArrowheads="1"/>
          </p:cNvSpPr>
          <p:nvPr>
            <p:ph type="body" idx="4294967295"/>
          </p:nvPr>
        </p:nvSpPr>
        <p:spPr>
          <a:xfrm>
            <a:off x="685800" y="2286000"/>
            <a:ext cx="7769225" cy="3506788"/>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   3) Hazır okullar yeni koşullara uyum gösterebilen okullardır. Çocukların ihtiyaçlarının ve güçlü yanlarını fark edebilecek ve bunlara yönelik uygun kaynaklar sağlayabilecek şekilde kendini geliştiren güçlü bir yönetime sahiptir.</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a:spLocks noGrp="1" noChangeArrowheads="1"/>
          </p:cNvSpPr>
          <p:nvPr>
            <p:ph type="title" idx="4294967295"/>
          </p:nvPr>
        </p:nvSpPr>
        <p:spPr>
          <a:xfrm>
            <a:off x="685800" y="1285875"/>
            <a:ext cx="7769225"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Aile ve Toplum Desteği</a:t>
            </a:r>
          </a:p>
        </p:txBody>
      </p:sp>
      <p:sp>
        <p:nvSpPr>
          <p:cNvPr id="55299" name="Rectangle 2"/>
          <p:cNvSpPr>
            <a:spLocks noGrp="1" noChangeArrowheads="1"/>
          </p:cNvSpPr>
          <p:nvPr>
            <p:ph type="body" idx="4294967295"/>
          </p:nvPr>
        </p:nvSpPr>
        <p:spPr>
          <a:xfrm>
            <a:off x="685800" y="2590800"/>
            <a:ext cx="7769225" cy="35020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Okul hazırlığında ailesel ve toplumsal desteğin 5 yönü vardır: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1)Çocuğu okula hazırlayan gelişimsel olarak uygun ve yüksek kalitede okul öncesi programlarının olması.</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   </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p:cNvSpPr>
            <a:spLocks noGrp="1" noChangeArrowheads="1"/>
          </p:cNvSpPr>
          <p:nvPr>
            <p:ph type="body" idx="4294967295"/>
          </p:nvPr>
        </p:nvSpPr>
        <p:spPr>
          <a:xfrm>
            <a:off x="688975" y="1828800"/>
            <a:ext cx="7769225" cy="4572000"/>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2) Ebeveyni de öğretmen gibi görerek rollerinin önemini fark etmek ve bu rollerini karşılayabilmeleri için desteklemek</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3)Çocukların doğum öncesi ve sonrası dönemde ihtiyaç duydukları yeterli beslenme desteğine, fiziksel aktivite ve sağlık hizmetlerine ulaşabilmeleri</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a:spLocks noGrp="1" noChangeArrowheads="1"/>
          </p:cNvSpPr>
          <p:nvPr>
            <p:ph type="body" idx="4294967295"/>
          </p:nvPr>
        </p:nvSpPr>
        <p:spPr>
          <a:xfrm>
            <a:off x="685800" y="2057400"/>
            <a:ext cx="7769225" cy="403542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4) Ailelerin çocukların gelişimini ve büyümesini sağlayacak olan yeterli gelir, barınma, iş,  eğitim  kaynaklarına ulaşabilmesi </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5) Çocuğun güvenli ve sabit bir ortamda yetişmiş olması.</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mtClean="0"/>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Grp="1" noChangeArrowheads="1"/>
          </p:cNvSpPr>
          <p:nvPr>
            <p:ph type="body" idx="4294967295"/>
          </p:nvPr>
        </p:nvSpPr>
        <p:spPr>
          <a:xfrm>
            <a:off x="857250" y="1843088"/>
            <a:ext cx="7767638" cy="3506787"/>
          </a:xfrm>
        </p:spPr>
        <p:txBody>
          <a:bodyPr/>
          <a:lstStyle/>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Okula uyumda sorun yaşayan çocuğun öğretmenleri ve çevresindeki yetişkinler öncelikle yaşadığı sorunun ne olduğunu anlamaya çalışmalıdır. </a:t>
            </a:r>
          </a:p>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Çünkü bu durum öğretmenle anlaşamamakla, anneden ayrılmakla, okulda yalnız hissetmekle veya yeni durumlara adapte olamamakla ilgili olabilir. </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Grp="1" noChangeArrowheads="1"/>
          </p:cNvSpPr>
          <p:nvPr>
            <p:ph type="title" idx="4294967295"/>
          </p:nvPr>
        </p:nvSpPr>
        <p:spPr>
          <a:xfrm>
            <a:off x="685800" y="1285875"/>
            <a:ext cx="7767638" cy="1312863"/>
          </a:xfrm>
        </p:spPr>
        <p:txBody>
          <a:bodyPr/>
          <a:lstStyle/>
          <a:p>
            <a:pP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METROPOLITAN </a:t>
            </a:r>
            <a:br>
              <a:rPr lang="en-US" smtClean="0"/>
            </a:br>
            <a:r>
              <a:rPr lang="en-US" smtClean="0"/>
              <a:t>Okul Olgunluğu Testi</a:t>
            </a:r>
          </a:p>
        </p:txBody>
      </p:sp>
      <p:sp>
        <p:nvSpPr>
          <p:cNvPr id="59395" name="Rectangle 2"/>
          <p:cNvSpPr>
            <a:spLocks noGrp="1" noChangeArrowheads="1"/>
          </p:cNvSpPr>
          <p:nvPr>
            <p:ph type="body" idx="4294967295"/>
          </p:nvPr>
        </p:nvSpPr>
        <p:spPr>
          <a:xfrm>
            <a:off x="642938" y="2819400"/>
            <a:ext cx="7767637" cy="3500438"/>
          </a:xfrm>
        </p:spPr>
        <p:txBody>
          <a:bodyPr/>
          <a:lstStyle/>
          <a:p>
            <a:pPr indent="-341313" eaLnBrk="1" hangingPunct="1">
              <a:spcAft>
                <a:spcPts val="5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cs typeface="Tahoma" charset="0"/>
              </a:rPr>
              <a:t>    Çocukların okula, okulun gerektirdiği kurallara ve öğrenmeye hazır olup olmadığını saptamak amacıyla yapılan bir testtir. </a:t>
            </a:r>
          </a:p>
          <a:p>
            <a:pPr indent="-341313" eaLnBrk="1" hangingPunct="1">
              <a:spcAft>
                <a:spcPts val="5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cs typeface="Tahoma" charset="0"/>
              </a:rPr>
              <a:t>   Okula hazırlanırken olması gereken fizyolojik, çevresel ve zihinsel faktörleri değerlendirmekte kullanılır.</a:t>
            </a:r>
          </a:p>
          <a:p>
            <a:pPr indent="-341313" eaLnBrk="1" hangingPunct="1">
              <a:spcAft>
                <a:spcPts val="5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600" smtClean="0">
              <a:cs typeface="Tahoma" charset="0"/>
            </a:endParaRPr>
          </a:p>
        </p:txBody>
      </p:sp>
    </p:spTree>
  </p:cSld>
  <p:clrMapOvr>
    <a:masterClrMapping/>
  </p:clrMapOvr>
  <p:transition advTm="8294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Rectangle 1"/>
          <p:cNvSpPr>
            <a:spLocks noGrp="1" noChangeArrowheads="1"/>
          </p:cNvSpPr>
          <p:nvPr>
            <p:ph type="body" idx="4294967295"/>
          </p:nvPr>
        </p:nvSpPr>
        <p:spPr>
          <a:xfrm>
            <a:off x="647700" y="1727200"/>
            <a:ext cx="7767638" cy="4541838"/>
          </a:xfrm>
        </p:spPr>
        <p:txBody>
          <a:bodyPr/>
          <a:lstStyle/>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600" smtClean="0"/>
              <a:t>   Her değişiklik, yenilik ardında ona uyum sağlamayı gerektirir. Okula yeni başlayan öğrenciler, veya devam edenler, heyecan, özlem, istek ve hevesle karışık heyecan hatta korku da duyabilirler. Bu durumda da çocuk okula başlamaya veya dönmeye ne kadar hazırlıklı ise uyumu da o kadar kolay olacaktır. Çünkü okulun ilk senelerinde edinilen tecrübeler ilerleyen yıllar için de çocuğun aklında bir mutlaka şema oluşturacaktır.</a:t>
            </a:r>
          </a:p>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mtClean="0"/>
              <a:t> </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8" name="Rectangle 1"/>
          <p:cNvSpPr>
            <a:spLocks noGrp="1" noChangeArrowheads="1"/>
          </p:cNvSpPr>
          <p:nvPr>
            <p:ph type="body" idx="4294967295"/>
          </p:nvPr>
        </p:nvSpPr>
        <p:spPr>
          <a:xfrm>
            <a:off x="671513" y="1887538"/>
            <a:ext cx="7767637" cy="3500437"/>
          </a:xfrm>
        </p:spPr>
        <p:txBody>
          <a:bodyPr/>
          <a:lstStyle/>
          <a:p>
            <a:pPr indent="-341313"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smtClean="0"/>
              <a:t>Bu uyum sürecinde anne babalara da birçok rol düşer. Okula başlamayı keyifli bir tecrübe olarak görmek ancak olası zorlukları da göz ardı etmemek önemlidir. Bunun yanında çocuğu olabildiğince kendi bilgi ve becerisi ile baş başa bırakmak, o istediğinde yanında olmak ancak aşırı endişelenip, sürekli çocuğu kontrol etmek doğru değildir. O zaman çocuk da ebeveynin yaşadığı kaygıyı alır ve kendisi de kaygılanır.</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body" idx="4294967295"/>
          </p:nvPr>
        </p:nvSpPr>
        <p:spPr>
          <a:xfrm>
            <a:off x="688975" y="2212975"/>
            <a:ext cx="7769225" cy="3502025"/>
          </a:xfrm>
        </p:spPr>
        <p:txBody>
          <a:bodyPr/>
          <a:lstStyle/>
          <a:p>
            <a:pPr indent="-338138"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4000" smtClean="0"/>
              <a:t>  Sadece çocuğun  okula hazır olması tek başına yeterli değildir!</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Rectangle 1"/>
          <p:cNvSpPr>
            <a:spLocks noGrp="1" noChangeArrowheads="1"/>
          </p:cNvSpPr>
          <p:nvPr>
            <p:ph type="body" idx="4294967295"/>
          </p:nvPr>
        </p:nvSpPr>
        <p:spPr>
          <a:xfrm>
            <a:off x="688975" y="1600200"/>
            <a:ext cx="7769225" cy="4359275"/>
          </a:xfrm>
        </p:spPr>
        <p:txBody>
          <a:bodyPr/>
          <a:lstStyle/>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Okul hazırlığı 3 açıdan ele alınır:</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1) çocuğun okula hazırlığı (okul sınıfına ve öğrenme aktivitelerine katılmasını sağlayacak)</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2)okulun çocuğa hazırlığı (okula kaydolan çocuklara tepkisi)</a:t>
            </a:r>
          </a:p>
          <a:p>
            <a:pPr indent="-339725" eaLnBrk="1" hangingPunct="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smtClean="0"/>
              <a:t>  3)çocuğun hazırlığına katkıda bulunan ailesel ve toplumsal destek ve hizmetler (öğrenmeyi destekleyen ailesel ve toplumsal alanlar)</a:t>
            </a:r>
          </a:p>
        </p:txBody>
      </p:sp>
    </p:spTree>
  </p:cSld>
  <p:clrMapOvr>
    <a:masterClrMapping/>
  </p:clrMapOvr>
  <p:transition advTm="52224"/>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Teması">
      <a:majorFont>
        <a:latin typeface="Comic Sans MS"/>
        <a:ea typeface="ＭＳ Ｐゴシック"/>
        <a:cs typeface="ＭＳ Ｐゴシック"/>
      </a:majorFont>
      <a:minorFont>
        <a:latin typeface="Comic Sans MS"/>
        <a:ea typeface="ＭＳ Ｐゴシック"/>
        <a:cs typeface="ＭＳ Ｐゴシック"/>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defRPr>
        </a:defPPr>
      </a:lstStyle>
    </a:lnDef>
  </a:objectDefaults>
  <a:extraClrSchemeLst>
    <a:extraClrScheme>
      <a:clrScheme name="Ofis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is Teması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is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is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is Teması">
  <a:themeElements>
    <a:clrScheme name="Ofis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Teması">
      <a:majorFont>
        <a:latin typeface="Comic Sans MS"/>
        <a:ea typeface="ＭＳ Ｐゴシック"/>
        <a:cs typeface="ＭＳ Ｐゴシック"/>
      </a:majorFont>
      <a:minorFont>
        <a:latin typeface="Comic Sans MS"/>
        <a:ea typeface="ＭＳ Ｐゴシック"/>
        <a:cs typeface="ＭＳ Ｐゴシック"/>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defRPr>
        </a:defPPr>
      </a:lstStyle>
    </a:lnDef>
  </a:objectDefaults>
  <a:extraClrSchemeLst>
    <a:extraClrScheme>
      <a:clrScheme name="Ofis Teması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is Teması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is Teması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is Teması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is Teması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7665</TotalTime>
  <Words>2852</Words>
  <Application>Microsoft Office PowerPoint</Application>
  <PresentationFormat>Ekran Gösterisi (4:3)</PresentationFormat>
  <Paragraphs>272</Paragraphs>
  <Slides>56</Slides>
  <Notes>55</Notes>
  <HiddenSlides>0</HiddenSlides>
  <MMClips>0</MMClips>
  <ScaleCrop>false</ScaleCrop>
  <HeadingPairs>
    <vt:vector size="6" baseType="variant">
      <vt:variant>
        <vt:lpstr>Kullanılan Yazı Tipleri</vt:lpstr>
      </vt:variant>
      <vt:variant>
        <vt:i4>12</vt:i4>
      </vt:variant>
      <vt:variant>
        <vt:lpstr>Tema</vt:lpstr>
      </vt:variant>
      <vt:variant>
        <vt:i4>2</vt:i4>
      </vt:variant>
      <vt:variant>
        <vt:lpstr>Slayt Başlıkları</vt:lpstr>
      </vt:variant>
      <vt:variant>
        <vt:i4>56</vt:i4>
      </vt:variant>
    </vt:vector>
  </HeadingPairs>
  <TitlesOfParts>
    <vt:vector size="70" baseType="lpstr">
      <vt:lpstr>Arial</vt:lpstr>
      <vt:lpstr>ＭＳ Ｐゴシック</vt:lpstr>
      <vt:lpstr>Times New Roman</vt:lpstr>
      <vt:lpstr>Comic Sans MS</vt:lpstr>
      <vt:lpstr>ヒラギノ角ゴ Pro W3</vt:lpstr>
      <vt:lpstr>Arial Unicode MS</vt:lpstr>
      <vt:lpstr>Verdana</vt:lpstr>
      <vt:lpstr>宋体</vt:lpstr>
      <vt:lpstr>ArialMT</vt:lpstr>
      <vt:lpstr>Tahoma</vt:lpstr>
      <vt:lpstr>Times-Roman;Times New Roman</vt:lpstr>
      <vt:lpstr>Lucida Grande</vt:lpstr>
      <vt:lpstr>Ofis Teması</vt:lpstr>
      <vt:lpstr>1_Ofis Teması</vt:lpstr>
      <vt:lpstr>ÇOCUĞUNUZ OKULA HAZIR MI?</vt:lpstr>
      <vt:lpstr>“OKULA HAZIR OLMAK”  NE DEMEKTİR?</vt:lpstr>
      <vt:lpstr> </vt:lpstr>
      <vt:lpstr>Slayt 4</vt:lpstr>
      <vt:lpstr>Slayt 5</vt:lpstr>
      <vt:lpstr>Slayt 6</vt:lpstr>
      <vt:lpstr>Slayt 7</vt:lpstr>
      <vt:lpstr>Slayt 8</vt:lpstr>
      <vt:lpstr>Slayt 9</vt:lpstr>
      <vt:lpstr>Slayt 10</vt:lpstr>
      <vt:lpstr>OKULA BAŞLAMA YAŞI</vt:lpstr>
      <vt:lpstr>Slayt 12</vt:lpstr>
      <vt:lpstr>Slayt 13</vt:lpstr>
      <vt:lpstr>Slayt 14</vt:lpstr>
      <vt:lpstr>Slayt 15</vt:lpstr>
      <vt:lpstr>Slayt 16</vt:lpstr>
      <vt:lpstr>Genel Olarak,</vt:lpstr>
      <vt:lpstr>Çocuğun Okula Hazırlığı</vt:lpstr>
      <vt:lpstr>Fiziksel Sağlık Ve Motor Gelişim</vt:lpstr>
      <vt:lpstr>Fiziksel Sağlık ve Motor Gelişim</vt:lpstr>
      <vt:lpstr>Çocuğumuzun ince-motor gelişiminin yaşına uygun olup olmadığına nasıl karar verebiliriz?</vt:lpstr>
      <vt:lpstr>İNCE-MOTOR GELİŞİMİ OKULA BAŞLAMAYA UYGUN OLAN ÇOCUKLAR…..</vt:lpstr>
      <vt:lpstr>Slayt 23</vt:lpstr>
      <vt:lpstr>Ebeveynlere Öneriler</vt:lpstr>
      <vt:lpstr>Slayt 25</vt:lpstr>
      <vt:lpstr>Slayt 26</vt:lpstr>
      <vt:lpstr>Kaba Motor Gelişimi  Okula Başlamaya Uygun Olan Çocuklar...</vt:lpstr>
      <vt:lpstr>Ailelere Öneriler</vt:lpstr>
      <vt:lpstr>Sosyal Ve Duygusal Gelişim</vt:lpstr>
      <vt:lpstr>Slayt 30</vt:lpstr>
      <vt:lpstr>Ailelere Öneriler</vt:lpstr>
      <vt:lpstr>Slayt 32</vt:lpstr>
      <vt:lpstr>Dil Gelişimi</vt:lpstr>
      <vt:lpstr>Dil Gelişimi Okula Başlamaya Uygun Olan Çocuklar...</vt:lpstr>
      <vt:lpstr>Ailelere Öneriler</vt:lpstr>
      <vt:lpstr>Slayt 36</vt:lpstr>
      <vt:lpstr>Slayt 37</vt:lpstr>
      <vt:lpstr>Öğrenmeye Karşı Tutum</vt:lpstr>
      <vt:lpstr>Slayt 39</vt:lpstr>
      <vt:lpstr>Bilişsel Gelişim</vt:lpstr>
      <vt:lpstr>Bilişsel Gelişimi Okula Başlamaya Uygun Çocuklar...</vt:lpstr>
      <vt:lpstr>Slayt 42</vt:lpstr>
      <vt:lpstr>Dikkat Sorunları</vt:lpstr>
      <vt:lpstr>Öğrenme Ve Dikkat Sorunu Olan Çocuklar...</vt:lpstr>
      <vt:lpstr>Slayt 45</vt:lpstr>
      <vt:lpstr>Slayt 46</vt:lpstr>
      <vt:lpstr>Çocuklarda hangi özellikler, okula uyumda  sorun yaşayabileceklerinin  işareti olabilir?</vt:lpstr>
      <vt:lpstr>Slayt 48</vt:lpstr>
      <vt:lpstr>Hazır Okul</vt:lpstr>
      <vt:lpstr>Hazır Okul</vt:lpstr>
      <vt:lpstr>Hazır Okul</vt:lpstr>
      <vt:lpstr>Aile ve Toplum Desteği</vt:lpstr>
      <vt:lpstr>Slayt 53</vt:lpstr>
      <vt:lpstr>Slayt 54</vt:lpstr>
      <vt:lpstr>Slayt 55</vt:lpstr>
      <vt:lpstr>METROPOLITAN  Okul Olgunluğu Testi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Psychology </dc:title>
  <dc:creator>q q</dc:creator>
  <cp:lastModifiedBy>Excellent-PC</cp:lastModifiedBy>
  <cp:revision>144</cp:revision>
  <cp:lastPrinted>2011-06-10T06:18:48Z</cp:lastPrinted>
  <dcterms:created xsi:type="dcterms:W3CDTF">2008-11-15T17:17:13Z</dcterms:created>
  <dcterms:modified xsi:type="dcterms:W3CDTF">2013-06-20T08:41:48Z</dcterms:modified>
</cp:coreProperties>
</file>