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78" r:id="rId4"/>
    <p:sldId id="276" r:id="rId5"/>
    <p:sldId id="284" r:id="rId6"/>
    <p:sldId id="257" r:id="rId7"/>
    <p:sldId id="279" r:id="rId8"/>
    <p:sldId id="258" r:id="rId9"/>
    <p:sldId id="259" r:id="rId10"/>
    <p:sldId id="277" r:id="rId11"/>
    <p:sldId id="260" r:id="rId12"/>
    <p:sldId id="282" r:id="rId13"/>
    <p:sldId id="261" r:id="rId14"/>
    <p:sldId id="280" r:id="rId15"/>
    <p:sldId id="262" r:id="rId16"/>
    <p:sldId id="263" r:id="rId17"/>
    <p:sldId id="288" r:id="rId18"/>
    <p:sldId id="264" r:id="rId19"/>
    <p:sldId id="265" r:id="rId20"/>
    <p:sldId id="283" r:id="rId21"/>
    <p:sldId id="266" r:id="rId22"/>
    <p:sldId id="267" r:id="rId23"/>
    <p:sldId id="268" r:id="rId24"/>
    <p:sldId id="281" r:id="rId25"/>
    <p:sldId id="269" r:id="rId26"/>
    <p:sldId id="270" r:id="rId27"/>
    <p:sldId id="287" r:id="rId28"/>
    <p:sldId id="271" r:id="rId29"/>
    <p:sldId id="272" r:id="rId30"/>
    <p:sldId id="286" r:id="rId31"/>
    <p:sldId id="273" r:id="rId32"/>
    <p:sldId id="275" r:id="rId33"/>
    <p:sldId id="274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285992"/>
            <a:ext cx="7772400" cy="1470025"/>
          </a:xfrm>
        </p:spPr>
        <p:txBody>
          <a:bodyPr>
            <a:normAutofit/>
          </a:bodyPr>
          <a:lstStyle/>
          <a:p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DÜŞÜN BAKALIM</a:t>
            </a:r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</p:txBody>
      </p:sp>
      <p:pic>
        <p:nvPicPr>
          <p:cNvPr id="1027" name="Picture 3" descr="C:\Users\YAŞAR\AppData\Local\Microsoft\Windows\Temporary Internet Files\Content.IE5\UK5X8SZ8\MC90043438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9720" y="1357298"/>
            <a:ext cx="2719176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YAŞAR\Desktop\Resi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71480"/>
            <a:ext cx="6917604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</a:p>
          <a:p>
            <a:pPr algn="ctr">
              <a:buNone/>
            </a:pPr>
            <a:endParaRPr lang="tr-TR" sz="54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tr-TR" sz="5400" b="1" dirty="0" smtClean="0">
                <a:solidFill>
                  <a:schemeClr val="tx1"/>
                </a:solidFill>
              </a:rPr>
              <a:t>NEDEN OKULA GİDERİZ?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thepoliticalcarnival.net/wp-content/uploads/2011/03/school-kids-classroom-raising-hands-1024x7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000108"/>
            <a:ext cx="6344369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SINIFTA SÖZ ALMAK İSTEDİĞİNİZİ BELİRTMEK AMACIYLA KULLANILABİLECEK YENİ BİR HAREKET BULABİLİR MİSİNİZ?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resourcesgraphics.com/images/School-abc-pencil-medals-awards-rule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857232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OKULUNUZUN EN SEVDİĞİNİZ YERİ NERESİDİR?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EVDEN OKULA GİDERKEN ÖNÜNDEN GEÇTİĞİNİZ 3 YERİN ADINI SÖYLER MİSİNİZ?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allpaperswala.com/wp-content/gallery/valentine-day_1/valentine_day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285860"/>
            <a:ext cx="6515075" cy="4071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NEDEN HAFTANIN BAZI GÜNLERİ OKULA GİTMEYİZ?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OKUL BAHÇESİNDE EN ÇOK  OYNANAN ÜÇ OYUNUN ADINI SÖYLER MİSİNİZ?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theslowcook.com/wp-content/uploads/HLIC/a90eda075a9a813dd614c32c0aa432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85926"/>
            <a:ext cx="5219700" cy="29622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img-fotki.yandex.ru/get/4518/47407354.269/0_8d685_fba7dd08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500042"/>
            <a:ext cx="4741530" cy="5643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DEFTER SAYFALARI NEDEN ÇOĞUNLUKLA BEYAZDIR?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SİZCE HANGİ ŞARKI OKULDA ZİL SESİ OLARAK KULLANILABİLİR?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SİZCE NEDEN YAŞITLARIMIZLA BİRLİKTE EĞİTİM GÖRÜRÜZ?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sieuthibanle.vn/upload/product/1819075032_school_clip_art_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214422"/>
            <a:ext cx="3257550" cy="4095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OKUL BAHÇESİNDE GÖRDÜĞÜNÜZ ÜÇ HAYVANIN ADINI SÖYLEYİNİZ.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</a:p>
          <a:p>
            <a:pPr algn="ctr">
              <a:buNone/>
            </a:pPr>
            <a:r>
              <a:rPr lang="tr-T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OKULDA NEDEN FARKLI DERSLER İŞLENİR?</a:t>
            </a:r>
            <a:endParaRPr lang="tr-TR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g.mekanist.net/userimages/500w/U_285272129720519277935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642918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</a:p>
          <a:p>
            <a:pPr algn="ctr">
              <a:buNone/>
            </a:pPr>
            <a:r>
              <a:rPr lang="tr-T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SINIF TAHTASI KONUŞABİLSEYDİ NELER SÖYLERDİ?</a:t>
            </a:r>
            <a:endParaRPr lang="tr-TR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</a:p>
          <a:p>
            <a:pPr algn="ctr">
              <a:buNone/>
            </a:pPr>
            <a:r>
              <a:rPr lang="tr-T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HANGİ DERSİN ÖĞRETMENİ OLMAK İSTERDİNİZ?</a:t>
            </a:r>
            <a:endParaRPr lang="tr-TR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sphotos-d.ak.fbcdn.net/hphotos-ak-ash3/c23.0.403.403/p403x403/548121_502451136450952_574518482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3917454" cy="3786214"/>
          </a:xfrm>
          <a:prstGeom prst="rect">
            <a:avLst/>
          </a:prstGeom>
          <a:noFill/>
        </p:spPr>
      </p:pic>
      <p:pic>
        <p:nvPicPr>
          <p:cNvPr id="35844" name="Picture 4" descr="http://www.tedalecole.com/communities/6/000/001/226/776/images/1095617.sw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714356"/>
            <a:ext cx="3758164" cy="5294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YAŞAR\Desktop\healthy_schools_small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575" y="981075"/>
            <a:ext cx="6800850" cy="4895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</a:p>
          <a:p>
            <a:pPr algn="ctr">
              <a:buNone/>
            </a:pPr>
            <a:r>
              <a:rPr lang="tr-T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RESİM DERSİ İÇİN SINIF DIŞINDA BİR YERE GİDECEK OLSAYDINIZ NEREYE GİDERDİNİZ?</a:t>
            </a:r>
            <a:endParaRPr lang="tr-TR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</a:p>
          <a:p>
            <a:pPr algn="ctr">
              <a:buNone/>
            </a:pPr>
            <a:r>
              <a:rPr lang="tr-T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ÇOK SEVDİĞİNİZ ETKİNLİK HANGİSİDİR?</a:t>
            </a:r>
            <a:endParaRPr lang="tr-TR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72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/>
              <a:t>KAYNAK: BİLİM ÇOCUK- EKİM 2013 </a:t>
            </a:r>
          </a:p>
          <a:p>
            <a:pPr>
              <a:buNone/>
            </a:pPr>
            <a:r>
              <a:rPr lang="tr-TR" dirty="0" smtClean="0"/>
              <a:t>BİLGE NUR KARAGÖZ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</a:p>
          <a:p>
            <a:pPr algn="ctr">
              <a:buNone/>
            </a:pPr>
            <a:r>
              <a:rPr lang="tr-T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OKUL DENİLİNCE AKLINIZA GELEN İLK ŞEY NE OLUYOR?</a:t>
            </a:r>
            <a:endParaRPr lang="tr-TR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YAŞAR\Desktop\143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25456"/>
            <a:ext cx="4429156" cy="58286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OKULDA UYGULAMAK İÇİN 3 YENİ KURAL BELİRLEYECEK OLSAYDINIZ BUNLAR NELER OLURDU?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cwu.edu/~hilbys/kids_toget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428736"/>
            <a:ext cx="6096000" cy="3609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OKULUNUZU İSTEDİĞİNİZ BİR RENGE BOYAYABİLSEYDİNİZ HANGİ RENGİ SEÇERDİNİZ? 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/>
              <a:t>		</a:t>
            </a:r>
            <a:r>
              <a:rPr lang="tr-TR" sz="5400" b="1" dirty="0" smtClean="0">
                <a:solidFill>
                  <a:schemeClr val="tx1"/>
                </a:solidFill>
              </a:rPr>
              <a:t>YENİ AÇILACAK BİR OKULA AD KOYMANIZ İSTENSEYDİ BU AD NE OLURDU?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11</Words>
  <Application>Microsoft Office PowerPoint</Application>
  <PresentationFormat>Ekran Gösterisi (4:3)</PresentationFormat>
  <Paragraphs>30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Ofis Teması</vt:lpstr>
      <vt:lpstr>DÜŞÜN BAKALIM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DÜŞÜN BAKALIM</dc:title>
  <dc:creator>YAŞAR</dc:creator>
  <cp:lastModifiedBy>YAŞAR</cp:lastModifiedBy>
  <cp:revision>9</cp:revision>
  <dcterms:created xsi:type="dcterms:W3CDTF">2013-10-18T20:56:41Z</dcterms:created>
  <dcterms:modified xsi:type="dcterms:W3CDTF">2013-10-19T06:24:49Z</dcterms:modified>
</cp:coreProperties>
</file>