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diagrams/data4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diagrams/data4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ppt/diagrams/data49.xml" ContentType="application/vnd.openxmlformats-officedocument.drawingml.diagramData+xml"/>
  <Override PartName="/ppt/diagrams/layout49.xml" ContentType="application/vnd.openxmlformats-officedocument.drawingml.diagramLayout+xml"/>
  <Override PartName="/ppt/diagrams/quickStyle49.xml" ContentType="application/vnd.openxmlformats-officedocument.drawingml.diagramStyle+xml"/>
  <Override PartName="/ppt/diagrams/colors49.xml" ContentType="application/vnd.openxmlformats-officedocument.drawingml.diagramColors+xml"/>
  <Override PartName="/ppt/diagrams/drawing49.xml" ContentType="application/vnd.ms-office.drawingml.diagramDrawing+xml"/>
  <Override PartName="/ppt/diagrams/data50.xml" ContentType="application/vnd.openxmlformats-officedocument.drawingml.diagramData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drawing50.xml" ContentType="application/vnd.ms-office.drawingml.diagramDrawing+xml"/>
  <Override PartName="/ppt/diagrams/data51.xml" ContentType="application/vnd.openxmlformats-officedocument.drawingml.diagramData+xml"/>
  <Override PartName="/ppt/diagrams/layout51.xml" ContentType="application/vnd.openxmlformats-officedocument.drawingml.diagramLayout+xml"/>
  <Override PartName="/ppt/diagrams/quickStyle51.xml" ContentType="application/vnd.openxmlformats-officedocument.drawingml.diagramStyle+xml"/>
  <Override PartName="/ppt/diagrams/colors51.xml" ContentType="application/vnd.openxmlformats-officedocument.drawingml.diagramColors+xml"/>
  <Override PartName="/ppt/diagrams/drawing51.xml" ContentType="application/vnd.ms-office.drawingml.diagramDrawing+xml"/>
  <Override PartName="/ppt/diagrams/data52.xml" ContentType="application/vnd.openxmlformats-officedocument.drawingml.diagramData+xml"/>
  <Override PartName="/ppt/diagrams/layout52.xml" ContentType="application/vnd.openxmlformats-officedocument.drawingml.diagramLayout+xml"/>
  <Override PartName="/ppt/diagrams/quickStyle52.xml" ContentType="application/vnd.openxmlformats-officedocument.drawingml.diagramStyle+xml"/>
  <Override PartName="/ppt/diagrams/colors52.xml" ContentType="application/vnd.openxmlformats-officedocument.drawingml.diagramColors+xml"/>
  <Override PartName="/ppt/diagrams/drawing52.xml" ContentType="application/vnd.ms-office.drawingml.diagramDrawing+xml"/>
  <Override PartName="/ppt/diagrams/data53.xml" ContentType="application/vnd.openxmlformats-officedocument.drawingml.diagramData+xml"/>
  <Override PartName="/ppt/diagrams/layout53.xml" ContentType="application/vnd.openxmlformats-officedocument.drawingml.diagramLayout+xml"/>
  <Override PartName="/ppt/diagrams/quickStyle53.xml" ContentType="application/vnd.openxmlformats-officedocument.drawingml.diagramStyle+xml"/>
  <Override PartName="/ppt/diagrams/colors53.xml" ContentType="application/vnd.openxmlformats-officedocument.drawingml.diagramColors+xml"/>
  <Override PartName="/ppt/diagrams/drawing53.xml" ContentType="application/vnd.ms-office.drawingml.diagramDrawing+xml"/>
  <Override PartName="/ppt/diagrams/data54.xml" ContentType="application/vnd.openxmlformats-officedocument.drawingml.diagramData+xml"/>
  <Override PartName="/ppt/diagrams/layout54.xml" ContentType="application/vnd.openxmlformats-officedocument.drawingml.diagramLayout+xml"/>
  <Override PartName="/ppt/diagrams/quickStyle54.xml" ContentType="application/vnd.openxmlformats-officedocument.drawingml.diagramStyle+xml"/>
  <Override PartName="/ppt/diagrams/colors54.xml" ContentType="application/vnd.openxmlformats-officedocument.drawingml.diagramColors+xml"/>
  <Override PartName="/ppt/diagrams/drawing54.xml" ContentType="application/vnd.ms-office.drawingml.diagramDrawing+xml"/>
  <Override PartName="/ppt/diagrams/data55.xml" ContentType="application/vnd.openxmlformats-officedocument.drawingml.diagramData+xml"/>
  <Override PartName="/ppt/diagrams/layout55.xml" ContentType="application/vnd.openxmlformats-officedocument.drawingml.diagramLayout+xml"/>
  <Override PartName="/ppt/diagrams/quickStyle55.xml" ContentType="application/vnd.openxmlformats-officedocument.drawingml.diagramStyle+xml"/>
  <Override PartName="/ppt/diagrams/colors55.xml" ContentType="application/vnd.openxmlformats-officedocument.drawingml.diagramColors+xml"/>
  <Override PartName="/ppt/diagrams/drawing55.xml" ContentType="application/vnd.ms-office.drawingml.diagramDrawing+xml"/>
  <Override PartName="/ppt/diagrams/data56.xml" ContentType="application/vnd.openxmlformats-officedocument.drawingml.diagramData+xml"/>
  <Override PartName="/ppt/diagrams/layout56.xml" ContentType="application/vnd.openxmlformats-officedocument.drawingml.diagramLayout+xml"/>
  <Override PartName="/ppt/diagrams/quickStyle56.xml" ContentType="application/vnd.openxmlformats-officedocument.drawingml.diagramStyle+xml"/>
  <Override PartName="/ppt/diagrams/colors56.xml" ContentType="application/vnd.openxmlformats-officedocument.drawingml.diagramColors+xml"/>
  <Override PartName="/ppt/diagrams/drawing56.xml" ContentType="application/vnd.ms-office.drawingml.diagramDrawing+xml"/>
  <Override PartName="/ppt/diagrams/data57.xml" ContentType="application/vnd.openxmlformats-officedocument.drawingml.diagramData+xml"/>
  <Override PartName="/ppt/diagrams/layout57.xml" ContentType="application/vnd.openxmlformats-officedocument.drawingml.diagramLayout+xml"/>
  <Override PartName="/ppt/diagrams/quickStyle57.xml" ContentType="application/vnd.openxmlformats-officedocument.drawingml.diagramStyle+xml"/>
  <Override PartName="/ppt/diagrams/colors57.xml" ContentType="application/vnd.openxmlformats-officedocument.drawingml.diagramColors+xml"/>
  <Override PartName="/ppt/diagrams/drawing57.xml" ContentType="application/vnd.ms-office.drawingml.diagramDrawing+xml"/>
  <Override PartName="/ppt/diagrams/data58.xml" ContentType="application/vnd.openxmlformats-officedocument.drawingml.diagramData+xml"/>
  <Override PartName="/ppt/diagrams/layout58.xml" ContentType="application/vnd.openxmlformats-officedocument.drawingml.diagramLayout+xml"/>
  <Override PartName="/ppt/diagrams/quickStyle58.xml" ContentType="application/vnd.openxmlformats-officedocument.drawingml.diagramStyle+xml"/>
  <Override PartName="/ppt/diagrams/colors58.xml" ContentType="application/vnd.openxmlformats-officedocument.drawingml.diagramColors+xml"/>
  <Override PartName="/ppt/diagrams/drawing58.xml" ContentType="application/vnd.ms-office.drawingml.diagramDrawing+xml"/>
  <Override PartName="/ppt/diagrams/data59.xml" ContentType="application/vnd.openxmlformats-officedocument.drawingml.diagramData+xml"/>
  <Override PartName="/ppt/diagrams/layout59.xml" ContentType="application/vnd.openxmlformats-officedocument.drawingml.diagramLayout+xml"/>
  <Override PartName="/ppt/diagrams/quickStyle59.xml" ContentType="application/vnd.openxmlformats-officedocument.drawingml.diagramStyle+xml"/>
  <Override PartName="/ppt/diagrams/colors59.xml" ContentType="application/vnd.openxmlformats-officedocument.drawingml.diagramColors+xml"/>
  <Override PartName="/ppt/diagrams/drawing59.xml" ContentType="application/vnd.ms-office.drawingml.diagramDrawing+xml"/>
  <Override PartName="/ppt/diagrams/data60.xml" ContentType="application/vnd.openxmlformats-officedocument.drawingml.diagramData+xml"/>
  <Override PartName="/ppt/diagrams/layout60.xml" ContentType="application/vnd.openxmlformats-officedocument.drawingml.diagramLayout+xml"/>
  <Override PartName="/ppt/diagrams/quickStyle60.xml" ContentType="application/vnd.openxmlformats-officedocument.drawingml.diagramStyle+xml"/>
  <Override PartName="/ppt/diagrams/colors60.xml" ContentType="application/vnd.openxmlformats-officedocument.drawingml.diagramColors+xml"/>
  <Override PartName="/ppt/diagrams/drawing60.xml" ContentType="application/vnd.ms-office.drawingml.diagramDrawing+xml"/>
  <Override PartName="/ppt/diagrams/data61.xml" ContentType="application/vnd.openxmlformats-officedocument.drawingml.diagramData+xml"/>
  <Override PartName="/ppt/diagrams/layout61.xml" ContentType="application/vnd.openxmlformats-officedocument.drawingml.diagramLayout+xml"/>
  <Override PartName="/ppt/diagrams/quickStyle61.xml" ContentType="application/vnd.openxmlformats-officedocument.drawingml.diagramStyle+xml"/>
  <Override PartName="/ppt/diagrams/colors61.xml" ContentType="application/vnd.openxmlformats-officedocument.drawingml.diagramColors+xml"/>
  <Override PartName="/ppt/diagrams/drawing61.xml" ContentType="application/vnd.ms-office.drawingml.diagramDrawing+xml"/>
  <Override PartName="/ppt/diagrams/data62.xml" ContentType="application/vnd.openxmlformats-officedocument.drawingml.diagramData+xml"/>
  <Override PartName="/ppt/diagrams/layout62.xml" ContentType="application/vnd.openxmlformats-officedocument.drawingml.diagramLayout+xml"/>
  <Override PartName="/ppt/diagrams/quickStyle62.xml" ContentType="application/vnd.openxmlformats-officedocument.drawingml.diagramStyle+xml"/>
  <Override PartName="/ppt/diagrams/colors62.xml" ContentType="application/vnd.openxmlformats-officedocument.drawingml.diagramColors+xml"/>
  <Override PartName="/ppt/diagrams/drawing62.xml" ContentType="application/vnd.ms-office.drawingml.diagramDrawing+xml"/>
  <Override PartName="/ppt/diagrams/data63.xml" ContentType="application/vnd.openxmlformats-officedocument.drawingml.diagramData+xml"/>
  <Override PartName="/ppt/diagrams/layout63.xml" ContentType="application/vnd.openxmlformats-officedocument.drawingml.diagramLayout+xml"/>
  <Override PartName="/ppt/diagrams/quickStyle63.xml" ContentType="application/vnd.openxmlformats-officedocument.drawingml.diagramStyle+xml"/>
  <Override PartName="/ppt/diagrams/colors63.xml" ContentType="application/vnd.openxmlformats-officedocument.drawingml.diagramColors+xml"/>
  <Override PartName="/ppt/diagrams/drawing63.xml" ContentType="application/vnd.ms-office.drawingml.diagramDrawing+xml"/>
  <Override PartName="/ppt/diagrams/data64.xml" ContentType="application/vnd.openxmlformats-officedocument.drawingml.diagramData+xml"/>
  <Override PartName="/ppt/diagrams/layout64.xml" ContentType="application/vnd.openxmlformats-officedocument.drawingml.diagramLayout+xml"/>
  <Override PartName="/ppt/diagrams/quickStyle64.xml" ContentType="application/vnd.openxmlformats-officedocument.drawingml.diagramStyle+xml"/>
  <Override PartName="/ppt/diagrams/colors64.xml" ContentType="application/vnd.openxmlformats-officedocument.drawingml.diagramColors+xml"/>
  <Override PartName="/ppt/diagrams/drawing64.xml" ContentType="application/vnd.ms-office.drawingml.diagramDrawing+xml"/>
  <Override PartName="/ppt/diagrams/data65.xml" ContentType="application/vnd.openxmlformats-officedocument.drawingml.diagramData+xml"/>
  <Override PartName="/ppt/diagrams/layout65.xml" ContentType="application/vnd.openxmlformats-officedocument.drawingml.diagramLayout+xml"/>
  <Override PartName="/ppt/diagrams/quickStyle65.xml" ContentType="application/vnd.openxmlformats-officedocument.drawingml.diagramStyle+xml"/>
  <Override PartName="/ppt/diagrams/colors65.xml" ContentType="application/vnd.openxmlformats-officedocument.drawingml.diagramColors+xml"/>
  <Override PartName="/ppt/diagrams/drawing65.xml" ContentType="application/vnd.ms-office.drawingml.diagramDrawing+xml"/>
  <Override PartName="/ppt/diagrams/data66.xml" ContentType="application/vnd.openxmlformats-officedocument.drawingml.diagramData+xml"/>
  <Override PartName="/ppt/diagrams/layout66.xml" ContentType="application/vnd.openxmlformats-officedocument.drawingml.diagramLayout+xml"/>
  <Override PartName="/ppt/diagrams/quickStyle66.xml" ContentType="application/vnd.openxmlformats-officedocument.drawingml.diagramStyle+xml"/>
  <Override PartName="/ppt/diagrams/colors66.xml" ContentType="application/vnd.openxmlformats-officedocument.drawingml.diagramColors+xml"/>
  <Override PartName="/ppt/diagrams/drawing66.xml" ContentType="application/vnd.ms-office.drawingml.diagramDrawing+xml"/>
  <Override PartName="/ppt/diagrams/data67.xml" ContentType="application/vnd.openxmlformats-officedocument.drawingml.diagramData+xml"/>
  <Override PartName="/ppt/diagrams/layout67.xml" ContentType="application/vnd.openxmlformats-officedocument.drawingml.diagramLayout+xml"/>
  <Override PartName="/ppt/diagrams/quickStyle67.xml" ContentType="application/vnd.openxmlformats-officedocument.drawingml.diagramStyle+xml"/>
  <Override PartName="/ppt/diagrams/colors67.xml" ContentType="application/vnd.openxmlformats-officedocument.drawingml.diagramColors+xml"/>
  <Override PartName="/ppt/diagrams/drawing67.xml" ContentType="application/vnd.ms-office.drawingml.diagramDrawing+xml"/>
  <Override PartName="/ppt/diagrams/data68.xml" ContentType="application/vnd.openxmlformats-officedocument.drawingml.diagramData+xml"/>
  <Override PartName="/ppt/diagrams/layout68.xml" ContentType="application/vnd.openxmlformats-officedocument.drawingml.diagramLayout+xml"/>
  <Override PartName="/ppt/diagrams/quickStyle68.xml" ContentType="application/vnd.openxmlformats-officedocument.drawingml.diagramStyle+xml"/>
  <Override PartName="/ppt/diagrams/colors68.xml" ContentType="application/vnd.openxmlformats-officedocument.drawingml.diagramColors+xml"/>
  <Override PartName="/ppt/diagrams/drawing68.xml" ContentType="application/vnd.ms-office.drawingml.diagramDrawing+xml"/>
  <Override PartName="/ppt/diagrams/data69.xml" ContentType="application/vnd.openxmlformats-officedocument.drawingml.diagramData+xml"/>
  <Override PartName="/ppt/diagrams/layout69.xml" ContentType="application/vnd.openxmlformats-officedocument.drawingml.diagramLayout+xml"/>
  <Override PartName="/ppt/diagrams/quickStyle69.xml" ContentType="application/vnd.openxmlformats-officedocument.drawingml.diagramStyle+xml"/>
  <Override PartName="/ppt/diagrams/colors69.xml" ContentType="application/vnd.openxmlformats-officedocument.drawingml.diagramColors+xml"/>
  <Override PartName="/ppt/diagrams/drawing69.xml" ContentType="application/vnd.ms-office.drawingml.diagramDrawing+xml"/>
  <Override PartName="/ppt/diagrams/data70.xml" ContentType="application/vnd.openxmlformats-officedocument.drawingml.diagramData+xml"/>
  <Override PartName="/ppt/diagrams/layout70.xml" ContentType="application/vnd.openxmlformats-officedocument.drawingml.diagramLayout+xml"/>
  <Override PartName="/ppt/diagrams/quickStyle70.xml" ContentType="application/vnd.openxmlformats-officedocument.drawingml.diagramStyle+xml"/>
  <Override PartName="/ppt/diagrams/colors70.xml" ContentType="application/vnd.openxmlformats-officedocument.drawingml.diagramColors+xml"/>
  <Override PartName="/ppt/diagrams/drawing70.xml" ContentType="application/vnd.ms-office.drawingml.diagramDrawing+xml"/>
  <Override PartName="/ppt/diagrams/data71.xml" ContentType="application/vnd.openxmlformats-officedocument.drawingml.diagramData+xml"/>
  <Override PartName="/ppt/diagrams/layout71.xml" ContentType="application/vnd.openxmlformats-officedocument.drawingml.diagramLayout+xml"/>
  <Override PartName="/ppt/diagrams/quickStyle71.xml" ContentType="application/vnd.openxmlformats-officedocument.drawingml.diagramStyle+xml"/>
  <Override PartName="/ppt/diagrams/colors71.xml" ContentType="application/vnd.openxmlformats-officedocument.drawingml.diagramColors+xml"/>
  <Override PartName="/ppt/diagrams/drawing71.xml" ContentType="application/vnd.ms-office.drawingml.diagramDrawing+xml"/>
  <Override PartName="/ppt/diagrams/data72.xml" ContentType="application/vnd.openxmlformats-officedocument.drawingml.diagramData+xml"/>
  <Override PartName="/ppt/diagrams/layout72.xml" ContentType="application/vnd.openxmlformats-officedocument.drawingml.diagramLayout+xml"/>
  <Override PartName="/ppt/diagrams/quickStyle72.xml" ContentType="application/vnd.openxmlformats-officedocument.drawingml.diagramStyle+xml"/>
  <Override PartName="/ppt/diagrams/colors72.xml" ContentType="application/vnd.openxmlformats-officedocument.drawingml.diagramColors+xml"/>
  <Override PartName="/ppt/diagrams/drawing72.xml" ContentType="application/vnd.ms-office.drawingml.diagramDrawing+xml"/>
  <Override PartName="/ppt/diagrams/data73.xml" ContentType="application/vnd.openxmlformats-officedocument.drawingml.diagramData+xml"/>
  <Override PartName="/ppt/diagrams/layout73.xml" ContentType="application/vnd.openxmlformats-officedocument.drawingml.diagramLayout+xml"/>
  <Override PartName="/ppt/diagrams/quickStyle73.xml" ContentType="application/vnd.openxmlformats-officedocument.drawingml.diagramStyle+xml"/>
  <Override PartName="/ppt/diagrams/colors73.xml" ContentType="application/vnd.openxmlformats-officedocument.drawingml.diagramColors+xml"/>
  <Override PartName="/ppt/diagrams/drawing73.xml" ContentType="application/vnd.ms-office.drawingml.diagramDrawing+xml"/>
  <Override PartName="/ppt/diagrams/data74.xml" ContentType="application/vnd.openxmlformats-officedocument.drawingml.diagramData+xml"/>
  <Override PartName="/ppt/diagrams/layout74.xml" ContentType="application/vnd.openxmlformats-officedocument.drawingml.diagramLayout+xml"/>
  <Override PartName="/ppt/diagrams/quickStyle74.xml" ContentType="application/vnd.openxmlformats-officedocument.drawingml.diagramStyle+xml"/>
  <Override PartName="/ppt/diagrams/colors74.xml" ContentType="application/vnd.openxmlformats-officedocument.drawingml.diagramColors+xml"/>
  <Override PartName="/ppt/diagrams/drawing74.xml" ContentType="application/vnd.ms-office.drawingml.diagramDrawing+xml"/>
  <Override PartName="/ppt/diagrams/data75.xml" ContentType="application/vnd.openxmlformats-officedocument.drawingml.diagramData+xml"/>
  <Override PartName="/ppt/diagrams/layout75.xml" ContentType="application/vnd.openxmlformats-officedocument.drawingml.diagramLayout+xml"/>
  <Override PartName="/ppt/diagrams/quickStyle75.xml" ContentType="application/vnd.openxmlformats-officedocument.drawingml.diagramStyle+xml"/>
  <Override PartName="/ppt/diagrams/colors75.xml" ContentType="application/vnd.openxmlformats-officedocument.drawingml.diagramColors+xml"/>
  <Override PartName="/ppt/diagrams/drawing75.xml" ContentType="application/vnd.ms-office.drawingml.diagramDrawing+xml"/>
  <Override PartName="/ppt/diagrams/data76.xml" ContentType="application/vnd.openxmlformats-officedocument.drawingml.diagramData+xml"/>
  <Override PartName="/ppt/diagrams/layout76.xml" ContentType="application/vnd.openxmlformats-officedocument.drawingml.diagramLayout+xml"/>
  <Override PartName="/ppt/diagrams/quickStyle76.xml" ContentType="application/vnd.openxmlformats-officedocument.drawingml.diagramStyle+xml"/>
  <Override PartName="/ppt/diagrams/colors76.xml" ContentType="application/vnd.openxmlformats-officedocument.drawingml.diagramColors+xml"/>
  <Override PartName="/ppt/diagrams/drawing76.xml" ContentType="application/vnd.ms-office.drawingml.diagramDrawing+xml"/>
  <Override PartName="/ppt/diagrams/data77.xml" ContentType="application/vnd.openxmlformats-officedocument.drawingml.diagramData+xml"/>
  <Override PartName="/ppt/diagrams/layout77.xml" ContentType="application/vnd.openxmlformats-officedocument.drawingml.diagramLayout+xml"/>
  <Override PartName="/ppt/diagrams/quickStyle77.xml" ContentType="application/vnd.openxmlformats-officedocument.drawingml.diagramStyle+xml"/>
  <Override PartName="/ppt/diagrams/colors77.xml" ContentType="application/vnd.openxmlformats-officedocument.drawingml.diagramColors+xml"/>
  <Override PartName="/ppt/diagrams/drawing77.xml" ContentType="application/vnd.ms-office.drawingml.diagramDrawing+xml"/>
  <Override PartName="/ppt/diagrams/data78.xml" ContentType="application/vnd.openxmlformats-officedocument.drawingml.diagramData+xml"/>
  <Override PartName="/ppt/diagrams/layout78.xml" ContentType="application/vnd.openxmlformats-officedocument.drawingml.diagramLayout+xml"/>
  <Override PartName="/ppt/diagrams/quickStyle78.xml" ContentType="application/vnd.openxmlformats-officedocument.drawingml.diagramStyle+xml"/>
  <Override PartName="/ppt/diagrams/colors78.xml" ContentType="application/vnd.openxmlformats-officedocument.drawingml.diagramColors+xml"/>
  <Override PartName="/ppt/diagrams/drawing78.xml" ContentType="application/vnd.ms-office.drawingml.diagramDrawing+xml"/>
  <Override PartName="/ppt/diagrams/data79.xml" ContentType="application/vnd.openxmlformats-officedocument.drawingml.diagramData+xml"/>
  <Override PartName="/ppt/diagrams/layout79.xml" ContentType="application/vnd.openxmlformats-officedocument.drawingml.diagramLayout+xml"/>
  <Override PartName="/ppt/diagrams/quickStyle79.xml" ContentType="application/vnd.openxmlformats-officedocument.drawingml.diagramStyle+xml"/>
  <Override PartName="/ppt/diagrams/colors79.xml" ContentType="application/vnd.openxmlformats-officedocument.drawingml.diagramColors+xml"/>
  <Override PartName="/ppt/diagrams/drawing79.xml" ContentType="application/vnd.ms-office.drawingml.diagramDrawing+xml"/>
  <Override PartName="/ppt/diagrams/data80.xml" ContentType="application/vnd.openxmlformats-officedocument.drawingml.diagramData+xml"/>
  <Override PartName="/ppt/diagrams/layout80.xml" ContentType="application/vnd.openxmlformats-officedocument.drawingml.diagramLayout+xml"/>
  <Override PartName="/ppt/diagrams/quickStyle80.xml" ContentType="application/vnd.openxmlformats-officedocument.drawingml.diagramStyle+xml"/>
  <Override PartName="/ppt/diagrams/colors80.xml" ContentType="application/vnd.openxmlformats-officedocument.drawingml.diagramColors+xml"/>
  <Override PartName="/ppt/diagrams/drawing80.xml" ContentType="application/vnd.ms-office.drawingml.diagramDrawing+xml"/>
  <Override PartName="/ppt/diagrams/data81.xml" ContentType="application/vnd.openxmlformats-officedocument.drawingml.diagramData+xml"/>
  <Override PartName="/ppt/diagrams/layout81.xml" ContentType="application/vnd.openxmlformats-officedocument.drawingml.diagramLayout+xml"/>
  <Override PartName="/ppt/diagrams/quickStyle81.xml" ContentType="application/vnd.openxmlformats-officedocument.drawingml.diagramStyle+xml"/>
  <Override PartName="/ppt/diagrams/colors81.xml" ContentType="application/vnd.openxmlformats-officedocument.drawingml.diagramColors+xml"/>
  <Override PartName="/ppt/diagrams/drawing81.xml" ContentType="application/vnd.ms-office.drawingml.diagramDrawing+xml"/>
  <Override PartName="/ppt/diagrams/data82.xml" ContentType="application/vnd.openxmlformats-officedocument.drawingml.diagramData+xml"/>
  <Override PartName="/ppt/diagrams/layout82.xml" ContentType="application/vnd.openxmlformats-officedocument.drawingml.diagramLayout+xml"/>
  <Override PartName="/ppt/diagrams/quickStyle82.xml" ContentType="application/vnd.openxmlformats-officedocument.drawingml.diagramStyle+xml"/>
  <Override PartName="/ppt/diagrams/colors82.xml" ContentType="application/vnd.openxmlformats-officedocument.drawingml.diagramColors+xml"/>
  <Override PartName="/ppt/diagrams/drawing82.xml" ContentType="application/vnd.ms-office.drawingml.diagramDrawing+xml"/>
  <Override PartName="/ppt/diagrams/data83.xml" ContentType="application/vnd.openxmlformats-officedocument.drawingml.diagramData+xml"/>
  <Override PartName="/ppt/diagrams/layout83.xml" ContentType="application/vnd.openxmlformats-officedocument.drawingml.diagramLayout+xml"/>
  <Override PartName="/ppt/diagrams/quickStyle83.xml" ContentType="application/vnd.openxmlformats-officedocument.drawingml.diagramStyle+xml"/>
  <Override PartName="/ppt/diagrams/colors83.xml" ContentType="application/vnd.openxmlformats-officedocument.drawingml.diagramColors+xml"/>
  <Override PartName="/ppt/diagrams/drawing83.xml" ContentType="application/vnd.ms-office.drawingml.diagramDrawing+xml"/>
  <Override PartName="/ppt/diagrams/data84.xml" ContentType="application/vnd.openxmlformats-officedocument.drawingml.diagramData+xml"/>
  <Override PartName="/ppt/diagrams/layout84.xml" ContentType="application/vnd.openxmlformats-officedocument.drawingml.diagramLayout+xml"/>
  <Override PartName="/ppt/diagrams/quickStyle84.xml" ContentType="application/vnd.openxmlformats-officedocument.drawingml.diagramStyle+xml"/>
  <Override PartName="/ppt/diagrams/colors84.xml" ContentType="application/vnd.openxmlformats-officedocument.drawingml.diagramColors+xml"/>
  <Override PartName="/ppt/diagrams/drawing8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4" r:id="rId2"/>
    <p:sldId id="277" r:id="rId3"/>
    <p:sldId id="320" r:id="rId4"/>
    <p:sldId id="350" r:id="rId5"/>
    <p:sldId id="322" r:id="rId6"/>
    <p:sldId id="323" r:id="rId7"/>
    <p:sldId id="324" r:id="rId8"/>
    <p:sldId id="342" r:id="rId9"/>
    <p:sldId id="343" r:id="rId10"/>
    <p:sldId id="325" r:id="rId11"/>
    <p:sldId id="326" r:id="rId12"/>
    <p:sldId id="327" r:id="rId13"/>
    <p:sldId id="328" r:id="rId14"/>
    <p:sldId id="329" r:id="rId15"/>
    <p:sldId id="330" r:id="rId16"/>
    <p:sldId id="331" r:id="rId17"/>
    <p:sldId id="332" r:id="rId18"/>
    <p:sldId id="333" r:id="rId19"/>
    <p:sldId id="334" r:id="rId20"/>
    <p:sldId id="335" r:id="rId21"/>
    <p:sldId id="336" r:id="rId22"/>
    <p:sldId id="337" r:id="rId23"/>
    <p:sldId id="338" r:id="rId24"/>
    <p:sldId id="339" r:id="rId25"/>
    <p:sldId id="321" r:id="rId26"/>
    <p:sldId id="345" r:id="rId27"/>
    <p:sldId id="346" r:id="rId28"/>
    <p:sldId id="347" r:id="rId29"/>
    <p:sldId id="348" r:id="rId30"/>
    <p:sldId id="349" r:id="rId31"/>
    <p:sldId id="340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1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 custLinFactNeighborX="10854" custLinFactNeighborY="4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D6E7B35B-C4C9-46F7-AC13-0EF6F98BC4DC}" type="presOf" srcId="{3888FF89-F4CA-4DA4-A45B-800F996F172D}" destId="{84202CC8-0B01-4634-845E-F2298DC32A6C}" srcOrd="0" destOrd="0" presId="urn:microsoft.com/office/officeart/2005/8/layout/hList7#81"/>
    <dgm:cxn modelId="{6E41536F-45B9-438B-9790-BEDDBB4F760A}" type="presOf" srcId="{CCFDA9BB-FAB3-4C82-A0E3-7CF23DFC2E8D}" destId="{8C5F5501-C0AA-43BD-93CE-67CE065F9DA1}" srcOrd="1" destOrd="0" presId="urn:microsoft.com/office/officeart/2005/8/layout/hList7#81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E7340859-6561-4653-BDF5-7AF16FD68A94}" type="presOf" srcId="{CCFDA9BB-FAB3-4C82-A0E3-7CF23DFC2E8D}" destId="{46372673-0047-4C01-BE21-0112389FB3C7}" srcOrd="0" destOrd="0" presId="urn:microsoft.com/office/officeart/2005/8/layout/hList7#81"/>
    <dgm:cxn modelId="{3DB4938A-EC8E-4A45-8224-0B7396D56739}" type="presParOf" srcId="{84202CC8-0B01-4634-845E-F2298DC32A6C}" destId="{530B00D4-8A16-4270-B11B-22084ECBF34A}" srcOrd="0" destOrd="0" presId="urn:microsoft.com/office/officeart/2005/8/layout/hList7#81"/>
    <dgm:cxn modelId="{44CEBFA2-1693-4702-A25C-10C7E96D58B1}" type="presParOf" srcId="{84202CC8-0B01-4634-845E-F2298DC32A6C}" destId="{89D0CF2C-A0AC-4F1A-A1EC-75470EB59B66}" srcOrd="1" destOrd="0" presId="urn:microsoft.com/office/officeart/2005/8/layout/hList7#81"/>
    <dgm:cxn modelId="{644F27B4-D0A0-4B8E-B1F9-A03FA4D27695}" type="presParOf" srcId="{89D0CF2C-A0AC-4F1A-A1EC-75470EB59B66}" destId="{A7DD40D0-0A87-4879-B431-95A5B70918A2}" srcOrd="0" destOrd="0" presId="urn:microsoft.com/office/officeart/2005/8/layout/hList7#81"/>
    <dgm:cxn modelId="{79BCDA7B-75AF-4890-B5A5-ED4D3E9EFB74}" type="presParOf" srcId="{A7DD40D0-0A87-4879-B431-95A5B70918A2}" destId="{46372673-0047-4C01-BE21-0112389FB3C7}" srcOrd="0" destOrd="0" presId="urn:microsoft.com/office/officeart/2005/8/layout/hList7#81"/>
    <dgm:cxn modelId="{4D226329-867B-402B-AB27-CDE440B3C9EF}" type="presParOf" srcId="{A7DD40D0-0A87-4879-B431-95A5B70918A2}" destId="{8C5F5501-C0AA-43BD-93CE-67CE065F9DA1}" srcOrd="1" destOrd="0" presId="urn:microsoft.com/office/officeart/2005/8/layout/hList7#81"/>
    <dgm:cxn modelId="{3D0E0849-6408-490C-B1B9-5597C7FF8F36}" type="presParOf" srcId="{A7DD40D0-0A87-4879-B431-95A5B70918A2}" destId="{A7881602-E771-4ABD-8717-E4E1372A6031}" srcOrd="2" destOrd="0" presId="urn:microsoft.com/office/officeart/2005/8/layout/hList7#81"/>
    <dgm:cxn modelId="{FF05E57E-B075-4DEA-8007-DF68A636C953}" type="presParOf" srcId="{A7DD40D0-0A87-4879-B431-95A5B70918A2}" destId="{0678B703-14CE-4A3A-B4D5-78C3E7397E17}" srcOrd="3" destOrd="0" presId="urn:microsoft.com/office/officeart/2005/8/layout/hList7#8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90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0A2EBA71-1508-4127-B736-C85DD7401F05}" type="presOf" srcId="{CCFDA9BB-FAB3-4C82-A0E3-7CF23DFC2E8D}" destId="{8C5F5501-C0AA-43BD-93CE-67CE065F9DA1}" srcOrd="1" destOrd="0" presId="urn:microsoft.com/office/officeart/2005/8/layout/hList7#90"/>
    <dgm:cxn modelId="{7B179F94-5178-4416-AA6F-EC88DCF08119}" type="presOf" srcId="{3888FF89-F4CA-4DA4-A45B-800F996F172D}" destId="{84202CC8-0B01-4634-845E-F2298DC32A6C}" srcOrd="0" destOrd="0" presId="urn:microsoft.com/office/officeart/2005/8/layout/hList7#90"/>
    <dgm:cxn modelId="{3AB9DED3-D07C-462F-9FEC-97839E9BA0B1}" type="presOf" srcId="{CCFDA9BB-FAB3-4C82-A0E3-7CF23DFC2E8D}" destId="{46372673-0047-4C01-BE21-0112389FB3C7}" srcOrd="0" destOrd="0" presId="urn:microsoft.com/office/officeart/2005/8/layout/hList7#90"/>
    <dgm:cxn modelId="{64372900-F4A8-4BFF-873A-E4096095B02F}" type="presParOf" srcId="{84202CC8-0B01-4634-845E-F2298DC32A6C}" destId="{530B00D4-8A16-4270-B11B-22084ECBF34A}" srcOrd="0" destOrd="0" presId="urn:microsoft.com/office/officeart/2005/8/layout/hList7#90"/>
    <dgm:cxn modelId="{986D3AFE-B003-44AD-8766-0F7E8063745F}" type="presParOf" srcId="{84202CC8-0B01-4634-845E-F2298DC32A6C}" destId="{89D0CF2C-A0AC-4F1A-A1EC-75470EB59B66}" srcOrd="1" destOrd="0" presId="urn:microsoft.com/office/officeart/2005/8/layout/hList7#90"/>
    <dgm:cxn modelId="{5E33093C-3F3C-4A4B-BD62-2B79B3F3A6EA}" type="presParOf" srcId="{89D0CF2C-A0AC-4F1A-A1EC-75470EB59B66}" destId="{A7DD40D0-0A87-4879-B431-95A5B70918A2}" srcOrd="0" destOrd="0" presId="urn:microsoft.com/office/officeart/2005/8/layout/hList7#90"/>
    <dgm:cxn modelId="{F009CD8C-E8B2-47E2-B360-41E5A85EBBA2}" type="presParOf" srcId="{A7DD40D0-0A87-4879-B431-95A5B70918A2}" destId="{46372673-0047-4C01-BE21-0112389FB3C7}" srcOrd="0" destOrd="0" presId="urn:microsoft.com/office/officeart/2005/8/layout/hList7#90"/>
    <dgm:cxn modelId="{E5E0FAC4-3C3A-4C83-8B26-44627937CCD4}" type="presParOf" srcId="{A7DD40D0-0A87-4879-B431-95A5B70918A2}" destId="{8C5F5501-C0AA-43BD-93CE-67CE065F9DA1}" srcOrd="1" destOrd="0" presId="urn:microsoft.com/office/officeart/2005/8/layout/hList7#90"/>
    <dgm:cxn modelId="{34C5F35B-9FAE-4551-97E9-2FC5B86FC31D}" type="presParOf" srcId="{A7DD40D0-0A87-4879-B431-95A5B70918A2}" destId="{A7881602-E771-4ABD-8717-E4E1372A6031}" srcOrd="2" destOrd="0" presId="urn:microsoft.com/office/officeart/2005/8/layout/hList7#90"/>
    <dgm:cxn modelId="{3CCEB3A1-53AB-457B-A6E3-98644BAF1ED5}" type="presParOf" srcId="{A7DD40D0-0A87-4879-B431-95A5B70918A2}" destId="{0678B703-14CE-4A3A-B4D5-78C3E7397E17}" srcOrd="3" destOrd="0" presId="urn:microsoft.com/office/officeart/2005/8/layout/hList7#90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91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9A347397-15EE-4269-9BAA-784EF7942C1E}" type="presOf" srcId="{3888FF89-F4CA-4DA4-A45B-800F996F172D}" destId="{84202CC8-0B01-4634-845E-F2298DC32A6C}" srcOrd="0" destOrd="0" presId="urn:microsoft.com/office/officeart/2005/8/layout/hList7#91"/>
    <dgm:cxn modelId="{D3FBDEAD-5C3E-4E9B-8D8B-739A9E345499}" type="presOf" srcId="{CCFDA9BB-FAB3-4C82-A0E3-7CF23DFC2E8D}" destId="{8C5F5501-C0AA-43BD-93CE-67CE065F9DA1}" srcOrd="1" destOrd="0" presId="urn:microsoft.com/office/officeart/2005/8/layout/hList7#91"/>
    <dgm:cxn modelId="{D48B1C7B-D840-41E7-A541-DCBB9BCEB1E1}" type="presOf" srcId="{CCFDA9BB-FAB3-4C82-A0E3-7CF23DFC2E8D}" destId="{46372673-0047-4C01-BE21-0112389FB3C7}" srcOrd="0" destOrd="0" presId="urn:microsoft.com/office/officeart/2005/8/layout/hList7#91"/>
    <dgm:cxn modelId="{6EAA5FDB-53A2-44F7-9EF9-D32571FC6672}" type="presParOf" srcId="{84202CC8-0B01-4634-845E-F2298DC32A6C}" destId="{530B00D4-8A16-4270-B11B-22084ECBF34A}" srcOrd="0" destOrd="0" presId="urn:microsoft.com/office/officeart/2005/8/layout/hList7#91"/>
    <dgm:cxn modelId="{BE0EF3B1-4D89-4BEE-BC6F-D1D98F01B099}" type="presParOf" srcId="{84202CC8-0B01-4634-845E-F2298DC32A6C}" destId="{89D0CF2C-A0AC-4F1A-A1EC-75470EB59B66}" srcOrd="1" destOrd="0" presId="urn:microsoft.com/office/officeart/2005/8/layout/hList7#91"/>
    <dgm:cxn modelId="{95FAD57C-9820-4922-825D-FF9EAEE0627C}" type="presParOf" srcId="{89D0CF2C-A0AC-4F1A-A1EC-75470EB59B66}" destId="{A7DD40D0-0A87-4879-B431-95A5B70918A2}" srcOrd="0" destOrd="0" presId="urn:microsoft.com/office/officeart/2005/8/layout/hList7#91"/>
    <dgm:cxn modelId="{F8B3BAAE-71E1-4BAE-A7C3-C4360018057C}" type="presParOf" srcId="{A7DD40D0-0A87-4879-B431-95A5B70918A2}" destId="{46372673-0047-4C01-BE21-0112389FB3C7}" srcOrd="0" destOrd="0" presId="urn:microsoft.com/office/officeart/2005/8/layout/hList7#91"/>
    <dgm:cxn modelId="{CD40B13C-E7FF-4F60-897A-941C624F9B76}" type="presParOf" srcId="{A7DD40D0-0A87-4879-B431-95A5B70918A2}" destId="{8C5F5501-C0AA-43BD-93CE-67CE065F9DA1}" srcOrd="1" destOrd="0" presId="urn:microsoft.com/office/officeart/2005/8/layout/hList7#91"/>
    <dgm:cxn modelId="{7E3E6737-D252-4A73-9F63-87D971434120}" type="presParOf" srcId="{A7DD40D0-0A87-4879-B431-95A5B70918A2}" destId="{A7881602-E771-4ABD-8717-E4E1372A6031}" srcOrd="2" destOrd="0" presId="urn:microsoft.com/office/officeart/2005/8/layout/hList7#91"/>
    <dgm:cxn modelId="{B614A56C-76E8-45FF-8FC7-8150E1BA20A4}" type="presParOf" srcId="{A7DD40D0-0A87-4879-B431-95A5B70918A2}" destId="{0678B703-14CE-4A3A-B4D5-78C3E7397E17}" srcOrd="3" destOrd="0" presId="urn:microsoft.com/office/officeart/2005/8/layout/hList7#9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92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787618E5-D9A0-4CB6-A899-F7580A96B3C4}" type="presOf" srcId="{3888FF89-F4CA-4DA4-A45B-800F996F172D}" destId="{84202CC8-0B01-4634-845E-F2298DC32A6C}" srcOrd="0" destOrd="0" presId="urn:microsoft.com/office/officeart/2005/8/layout/hList7#92"/>
    <dgm:cxn modelId="{C59A767E-9F74-4493-829A-3A1EE9AF41D6}" type="presOf" srcId="{CCFDA9BB-FAB3-4C82-A0E3-7CF23DFC2E8D}" destId="{8C5F5501-C0AA-43BD-93CE-67CE065F9DA1}" srcOrd="1" destOrd="0" presId="urn:microsoft.com/office/officeart/2005/8/layout/hList7#92"/>
    <dgm:cxn modelId="{88C0BC22-2DEA-4277-8F09-35ECBC269501}" type="presOf" srcId="{CCFDA9BB-FAB3-4C82-A0E3-7CF23DFC2E8D}" destId="{46372673-0047-4C01-BE21-0112389FB3C7}" srcOrd="0" destOrd="0" presId="urn:microsoft.com/office/officeart/2005/8/layout/hList7#92"/>
    <dgm:cxn modelId="{CBF18D0C-A5FF-4EC5-BDE3-64DF68DDFB09}" type="presParOf" srcId="{84202CC8-0B01-4634-845E-F2298DC32A6C}" destId="{530B00D4-8A16-4270-B11B-22084ECBF34A}" srcOrd="0" destOrd="0" presId="urn:microsoft.com/office/officeart/2005/8/layout/hList7#92"/>
    <dgm:cxn modelId="{EBBC22B1-3919-4360-BCA6-15621768F9CB}" type="presParOf" srcId="{84202CC8-0B01-4634-845E-F2298DC32A6C}" destId="{89D0CF2C-A0AC-4F1A-A1EC-75470EB59B66}" srcOrd="1" destOrd="0" presId="urn:microsoft.com/office/officeart/2005/8/layout/hList7#92"/>
    <dgm:cxn modelId="{CCA6C896-8DAE-4B54-A20E-17A414E1BF4E}" type="presParOf" srcId="{89D0CF2C-A0AC-4F1A-A1EC-75470EB59B66}" destId="{A7DD40D0-0A87-4879-B431-95A5B70918A2}" srcOrd="0" destOrd="0" presId="urn:microsoft.com/office/officeart/2005/8/layout/hList7#92"/>
    <dgm:cxn modelId="{80B31F9D-6B29-49EE-8A4E-FDABD806B4E7}" type="presParOf" srcId="{A7DD40D0-0A87-4879-B431-95A5B70918A2}" destId="{46372673-0047-4C01-BE21-0112389FB3C7}" srcOrd="0" destOrd="0" presId="urn:microsoft.com/office/officeart/2005/8/layout/hList7#92"/>
    <dgm:cxn modelId="{113AB7A6-524D-43B0-94B9-3E98DD4AE668}" type="presParOf" srcId="{A7DD40D0-0A87-4879-B431-95A5B70918A2}" destId="{8C5F5501-C0AA-43BD-93CE-67CE065F9DA1}" srcOrd="1" destOrd="0" presId="urn:microsoft.com/office/officeart/2005/8/layout/hList7#92"/>
    <dgm:cxn modelId="{42960900-862C-44F9-8E6A-92AE9E9485C3}" type="presParOf" srcId="{A7DD40D0-0A87-4879-B431-95A5B70918A2}" destId="{A7881602-E771-4ABD-8717-E4E1372A6031}" srcOrd="2" destOrd="0" presId="urn:microsoft.com/office/officeart/2005/8/layout/hList7#92"/>
    <dgm:cxn modelId="{90B61651-D0AF-45A8-8796-5C8D1621EC9A}" type="presParOf" srcId="{A7DD40D0-0A87-4879-B431-95A5B70918A2}" destId="{0678B703-14CE-4A3A-B4D5-78C3E7397E17}" srcOrd="3" destOrd="0" presId="urn:microsoft.com/office/officeart/2005/8/layout/hList7#9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93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721A1CE4-04B8-4D32-9408-C2DB71C53E25}" type="presOf" srcId="{3888FF89-F4CA-4DA4-A45B-800F996F172D}" destId="{84202CC8-0B01-4634-845E-F2298DC32A6C}" srcOrd="0" destOrd="0" presId="urn:microsoft.com/office/officeart/2005/8/layout/hList7#93"/>
    <dgm:cxn modelId="{785395DF-C783-4D17-92A6-B9B8DF8670D9}" type="presOf" srcId="{CCFDA9BB-FAB3-4C82-A0E3-7CF23DFC2E8D}" destId="{8C5F5501-C0AA-43BD-93CE-67CE065F9DA1}" srcOrd="1" destOrd="0" presId="urn:microsoft.com/office/officeart/2005/8/layout/hList7#93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4353A7CA-DA85-4A28-AA45-E15892DCDC08}" type="presOf" srcId="{CCFDA9BB-FAB3-4C82-A0E3-7CF23DFC2E8D}" destId="{46372673-0047-4C01-BE21-0112389FB3C7}" srcOrd="0" destOrd="0" presId="urn:microsoft.com/office/officeart/2005/8/layout/hList7#93"/>
    <dgm:cxn modelId="{22E4E273-9DFF-4085-A0E9-FF5FFD9F89B9}" type="presParOf" srcId="{84202CC8-0B01-4634-845E-F2298DC32A6C}" destId="{530B00D4-8A16-4270-B11B-22084ECBF34A}" srcOrd="0" destOrd="0" presId="urn:microsoft.com/office/officeart/2005/8/layout/hList7#93"/>
    <dgm:cxn modelId="{1C7BE3FF-61DD-4182-BA28-C0A225380503}" type="presParOf" srcId="{84202CC8-0B01-4634-845E-F2298DC32A6C}" destId="{89D0CF2C-A0AC-4F1A-A1EC-75470EB59B66}" srcOrd="1" destOrd="0" presId="urn:microsoft.com/office/officeart/2005/8/layout/hList7#93"/>
    <dgm:cxn modelId="{BBD556DF-F85E-4799-9EC3-6D04142B76D5}" type="presParOf" srcId="{89D0CF2C-A0AC-4F1A-A1EC-75470EB59B66}" destId="{A7DD40D0-0A87-4879-B431-95A5B70918A2}" srcOrd="0" destOrd="0" presId="urn:microsoft.com/office/officeart/2005/8/layout/hList7#93"/>
    <dgm:cxn modelId="{A62BD48E-AE05-4A14-A399-80F5E551DC65}" type="presParOf" srcId="{A7DD40D0-0A87-4879-B431-95A5B70918A2}" destId="{46372673-0047-4C01-BE21-0112389FB3C7}" srcOrd="0" destOrd="0" presId="urn:microsoft.com/office/officeart/2005/8/layout/hList7#93"/>
    <dgm:cxn modelId="{B0CD8CD6-C624-4607-98E6-9AE06D829E1B}" type="presParOf" srcId="{A7DD40D0-0A87-4879-B431-95A5B70918A2}" destId="{8C5F5501-C0AA-43BD-93CE-67CE065F9DA1}" srcOrd="1" destOrd="0" presId="urn:microsoft.com/office/officeart/2005/8/layout/hList7#93"/>
    <dgm:cxn modelId="{BAB1E579-C4C0-4F22-B169-5DF2134EE0BC}" type="presParOf" srcId="{A7DD40D0-0A87-4879-B431-95A5B70918A2}" destId="{A7881602-E771-4ABD-8717-E4E1372A6031}" srcOrd="2" destOrd="0" presId="urn:microsoft.com/office/officeart/2005/8/layout/hList7#93"/>
    <dgm:cxn modelId="{837CD398-88BA-492D-9FFF-47A1FFEC41E7}" type="presParOf" srcId="{A7DD40D0-0A87-4879-B431-95A5B70918A2}" destId="{0678B703-14CE-4A3A-B4D5-78C3E7397E17}" srcOrd="3" destOrd="0" presId="urn:microsoft.com/office/officeart/2005/8/layout/hList7#9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94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CD78EBF7-563F-44B8-9CF6-897602B00393}" type="presOf" srcId="{CCFDA9BB-FAB3-4C82-A0E3-7CF23DFC2E8D}" destId="{46372673-0047-4C01-BE21-0112389FB3C7}" srcOrd="0" destOrd="0" presId="urn:microsoft.com/office/officeart/2005/8/layout/hList7#94"/>
    <dgm:cxn modelId="{61972469-0D6E-41B4-B970-7BED0EBCA51D}" type="presOf" srcId="{3888FF89-F4CA-4DA4-A45B-800F996F172D}" destId="{84202CC8-0B01-4634-845E-F2298DC32A6C}" srcOrd="0" destOrd="0" presId="urn:microsoft.com/office/officeart/2005/8/layout/hList7#94"/>
    <dgm:cxn modelId="{78E6F47B-2C8B-4B3F-83F6-5FABEA925725}" type="presOf" srcId="{CCFDA9BB-FAB3-4C82-A0E3-7CF23DFC2E8D}" destId="{8C5F5501-C0AA-43BD-93CE-67CE065F9DA1}" srcOrd="1" destOrd="0" presId="urn:microsoft.com/office/officeart/2005/8/layout/hList7#94"/>
    <dgm:cxn modelId="{1C5F4EAE-9AA9-4211-BF0C-4892C121E633}" type="presParOf" srcId="{84202CC8-0B01-4634-845E-F2298DC32A6C}" destId="{530B00D4-8A16-4270-B11B-22084ECBF34A}" srcOrd="0" destOrd="0" presId="urn:microsoft.com/office/officeart/2005/8/layout/hList7#94"/>
    <dgm:cxn modelId="{C37A8C4E-F7F3-47C7-8993-A8927E5CC27D}" type="presParOf" srcId="{84202CC8-0B01-4634-845E-F2298DC32A6C}" destId="{89D0CF2C-A0AC-4F1A-A1EC-75470EB59B66}" srcOrd="1" destOrd="0" presId="urn:microsoft.com/office/officeart/2005/8/layout/hList7#94"/>
    <dgm:cxn modelId="{51BE5009-F60B-48EC-A63C-262964FDB094}" type="presParOf" srcId="{89D0CF2C-A0AC-4F1A-A1EC-75470EB59B66}" destId="{A7DD40D0-0A87-4879-B431-95A5B70918A2}" srcOrd="0" destOrd="0" presId="urn:microsoft.com/office/officeart/2005/8/layout/hList7#94"/>
    <dgm:cxn modelId="{DBF5424F-2933-41D2-93B1-2C8A9AF0D6D9}" type="presParOf" srcId="{A7DD40D0-0A87-4879-B431-95A5B70918A2}" destId="{46372673-0047-4C01-BE21-0112389FB3C7}" srcOrd="0" destOrd="0" presId="urn:microsoft.com/office/officeart/2005/8/layout/hList7#94"/>
    <dgm:cxn modelId="{A9F5FEE3-BD96-4A3B-9EE4-4E194F8046B5}" type="presParOf" srcId="{A7DD40D0-0A87-4879-B431-95A5B70918A2}" destId="{8C5F5501-C0AA-43BD-93CE-67CE065F9DA1}" srcOrd="1" destOrd="0" presId="urn:microsoft.com/office/officeart/2005/8/layout/hList7#94"/>
    <dgm:cxn modelId="{D04180A8-CAFA-4C9B-92B6-62B0A4C11F77}" type="presParOf" srcId="{A7DD40D0-0A87-4879-B431-95A5B70918A2}" destId="{A7881602-E771-4ABD-8717-E4E1372A6031}" srcOrd="2" destOrd="0" presId="urn:microsoft.com/office/officeart/2005/8/layout/hList7#94"/>
    <dgm:cxn modelId="{977A8C94-82CB-4FB2-8EE7-D8A78EE19D35}" type="presParOf" srcId="{A7DD40D0-0A87-4879-B431-95A5B70918A2}" destId="{0678B703-14CE-4A3A-B4D5-78C3E7397E17}" srcOrd="3" destOrd="0" presId="urn:microsoft.com/office/officeart/2005/8/layout/hList7#9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95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993E6871-C12B-4E1F-9A5B-C68C1FDDFDC9}" type="presOf" srcId="{CCFDA9BB-FAB3-4C82-A0E3-7CF23DFC2E8D}" destId="{8C5F5501-C0AA-43BD-93CE-67CE065F9DA1}" srcOrd="1" destOrd="0" presId="urn:microsoft.com/office/officeart/2005/8/layout/hList7#95"/>
    <dgm:cxn modelId="{E5304E43-714F-4E3D-9345-B10B96D70AA0}" type="presOf" srcId="{CCFDA9BB-FAB3-4C82-A0E3-7CF23DFC2E8D}" destId="{46372673-0047-4C01-BE21-0112389FB3C7}" srcOrd="0" destOrd="0" presId="urn:microsoft.com/office/officeart/2005/8/layout/hList7#95"/>
    <dgm:cxn modelId="{AC927647-3DAC-4DD9-895B-A11A566547A1}" type="presOf" srcId="{3888FF89-F4CA-4DA4-A45B-800F996F172D}" destId="{84202CC8-0B01-4634-845E-F2298DC32A6C}" srcOrd="0" destOrd="0" presId="urn:microsoft.com/office/officeart/2005/8/layout/hList7#95"/>
    <dgm:cxn modelId="{0A5051E0-AE75-4AC6-9420-25B217F97A06}" type="presParOf" srcId="{84202CC8-0B01-4634-845E-F2298DC32A6C}" destId="{530B00D4-8A16-4270-B11B-22084ECBF34A}" srcOrd="0" destOrd="0" presId="urn:microsoft.com/office/officeart/2005/8/layout/hList7#95"/>
    <dgm:cxn modelId="{FD7436C4-1A54-4D2D-8C01-B36C30622DDB}" type="presParOf" srcId="{84202CC8-0B01-4634-845E-F2298DC32A6C}" destId="{89D0CF2C-A0AC-4F1A-A1EC-75470EB59B66}" srcOrd="1" destOrd="0" presId="urn:microsoft.com/office/officeart/2005/8/layout/hList7#95"/>
    <dgm:cxn modelId="{4EF47883-FB95-4AF8-91EA-C083EB792823}" type="presParOf" srcId="{89D0CF2C-A0AC-4F1A-A1EC-75470EB59B66}" destId="{A7DD40D0-0A87-4879-B431-95A5B70918A2}" srcOrd="0" destOrd="0" presId="urn:microsoft.com/office/officeart/2005/8/layout/hList7#95"/>
    <dgm:cxn modelId="{9829167D-200C-4D4F-9824-B8D45EA058E3}" type="presParOf" srcId="{A7DD40D0-0A87-4879-B431-95A5B70918A2}" destId="{46372673-0047-4C01-BE21-0112389FB3C7}" srcOrd="0" destOrd="0" presId="urn:microsoft.com/office/officeart/2005/8/layout/hList7#95"/>
    <dgm:cxn modelId="{1299136B-86DC-452B-AA98-D9F1FA116337}" type="presParOf" srcId="{A7DD40D0-0A87-4879-B431-95A5B70918A2}" destId="{8C5F5501-C0AA-43BD-93CE-67CE065F9DA1}" srcOrd="1" destOrd="0" presId="urn:microsoft.com/office/officeart/2005/8/layout/hList7#95"/>
    <dgm:cxn modelId="{B1F55EA3-68EC-4FD2-8D77-A95D2690C258}" type="presParOf" srcId="{A7DD40D0-0A87-4879-B431-95A5B70918A2}" destId="{A7881602-E771-4ABD-8717-E4E1372A6031}" srcOrd="2" destOrd="0" presId="urn:microsoft.com/office/officeart/2005/8/layout/hList7#95"/>
    <dgm:cxn modelId="{C761EF6B-E69A-47E7-B5E3-9765CBE6F9CE}" type="presParOf" srcId="{A7DD40D0-0A87-4879-B431-95A5B70918A2}" destId="{0678B703-14CE-4A3A-B4D5-78C3E7397E17}" srcOrd="3" destOrd="0" presId="urn:microsoft.com/office/officeart/2005/8/layout/hList7#9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93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8A368DF3-874F-4DFA-9A78-AA8E2E2495E0}" type="presOf" srcId="{CCFDA9BB-FAB3-4C82-A0E3-7CF23DFC2E8D}" destId="{8C5F5501-C0AA-43BD-93CE-67CE065F9DA1}" srcOrd="1" destOrd="0" presId="urn:microsoft.com/office/officeart/2005/8/layout/hList7#93"/>
    <dgm:cxn modelId="{9B0D2367-6385-4D21-BFA5-BE214F4E05B0}" type="presOf" srcId="{3888FF89-F4CA-4DA4-A45B-800F996F172D}" destId="{84202CC8-0B01-4634-845E-F2298DC32A6C}" srcOrd="0" destOrd="0" presId="urn:microsoft.com/office/officeart/2005/8/layout/hList7#93"/>
    <dgm:cxn modelId="{1219C901-14DB-45BE-9682-FFBC572D74DA}" type="presOf" srcId="{CCFDA9BB-FAB3-4C82-A0E3-7CF23DFC2E8D}" destId="{46372673-0047-4C01-BE21-0112389FB3C7}" srcOrd="0" destOrd="0" presId="urn:microsoft.com/office/officeart/2005/8/layout/hList7#93"/>
    <dgm:cxn modelId="{3EBF20FB-5123-42B3-BA68-B034DEB00A09}" type="presParOf" srcId="{84202CC8-0B01-4634-845E-F2298DC32A6C}" destId="{530B00D4-8A16-4270-B11B-22084ECBF34A}" srcOrd="0" destOrd="0" presId="urn:microsoft.com/office/officeart/2005/8/layout/hList7#93"/>
    <dgm:cxn modelId="{9CCA58A0-EBAA-4450-91B0-19E1AC2D26C6}" type="presParOf" srcId="{84202CC8-0B01-4634-845E-F2298DC32A6C}" destId="{89D0CF2C-A0AC-4F1A-A1EC-75470EB59B66}" srcOrd="1" destOrd="0" presId="urn:microsoft.com/office/officeart/2005/8/layout/hList7#93"/>
    <dgm:cxn modelId="{126504E8-A084-4C89-B64C-8C18946C8161}" type="presParOf" srcId="{89D0CF2C-A0AC-4F1A-A1EC-75470EB59B66}" destId="{A7DD40D0-0A87-4879-B431-95A5B70918A2}" srcOrd="0" destOrd="0" presId="urn:microsoft.com/office/officeart/2005/8/layout/hList7#93"/>
    <dgm:cxn modelId="{6B35B4A7-7A2D-4BD5-9978-47A72729964E}" type="presParOf" srcId="{A7DD40D0-0A87-4879-B431-95A5B70918A2}" destId="{46372673-0047-4C01-BE21-0112389FB3C7}" srcOrd="0" destOrd="0" presId="urn:microsoft.com/office/officeart/2005/8/layout/hList7#93"/>
    <dgm:cxn modelId="{977B1AF1-BEF6-45AC-889A-FCAE33F0FBF9}" type="presParOf" srcId="{A7DD40D0-0A87-4879-B431-95A5B70918A2}" destId="{8C5F5501-C0AA-43BD-93CE-67CE065F9DA1}" srcOrd="1" destOrd="0" presId="urn:microsoft.com/office/officeart/2005/8/layout/hList7#93"/>
    <dgm:cxn modelId="{4F2EC2D3-D725-4BF8-A93B-930679751ADC}" type="presParOf" srcId="{A7DD40D0-0A87-4879-B431-95A5B70918A2}" destId="{A7881602-E771-4ABD-8717-E4E1372A6031}" srcOrd="2" destOrd="0" presId="urn:microsoft.com/office/officeart/2005/8/layout/hList7#93"/>
    <dgm:cxn modelId="{36EC2A0E-2B01-484D-BCE2-CF7ABF50E5AD}" type="presParOf" srcId="{A7DD40D0-0A87-4879-B431-95A5B70918A2}" destId="{0678B703-14CE-4A3A-B4D5-78C3E7397E17}" srcOrd="3" destOrd="0" presId="urn:microsoft.com/office/officeart/2005/8/layout/hList7#9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94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10D06FFE-86A0-4066-AD6C-AA1C66912560}" type="presOf" srcId="{CCFDA9BB-FAB3-4C82-A0E3-7CF23DFC2E8D}" destId="{8C5F5501-C0AA-43BD-93CE-67CE065F9DA1}" srcOrd="1" destOrd="0" presId="urn:microsoft.com/office/officeart/2005/8/layout/hList7#94"/>
    <dgm:cxn modelId="{F760A4A2-E3C5-4A49-8C1A-9B854CB865CD}" type="presOf" srcId="{CCFDA9BB-FAB3-4C82-A0E3-7CF23DFC2E8D}" destId="{46372673-0047-4C01-BE21-0112389FB3C7}" srcOrd="0" destOrd="0" presId="urn:microsoft.com/office/officeart/2005/8/layout/hList7#94"/>
    <dgm:cxn modelId="{BE423512-CB0A-455E-A698-5DA541F611D7}" type="presOf" srcId="{3888FF89-F4CA-4DA4-A45B-800F996F172D}" destId="{84202CC8-0B01-4634-845E-F2298DC32A6C}" srcOrd="0" destOrd="0" presId="urn:microsoft.com/office/officeart/2005/8/layout/hList7#94"/>
    <dgm:cxn modelId="{3BB1CBCD-BFC1-4B92-B9C9-2FE1BBAAB174}" type="presParOf" srcId="{84202CC8-0B01-4634-845E-F2298DC32A6C}" destId="{530B00D4-8A16-4270-B11B-22084ECBF34A}" srcOrd="0" destOrd="0" presId="urn:microsoft.com/office/officeart/2005/8/layout/hList7#94"/>
    <dgm:cxn modelId="{1F3053B7-D6A6-4F15-8A12-F7AA0855D6F4}" type="presParOf" srcId="{84202CC8-0B01-4634-845E-F2298DC32A6C}" destId="{89D0CF2C-A0AC-4F1A-A1EC-75470EB59B66}" srcOrd="1" destOrd="0" presId="urn:microsoft.com/office/officeart/2005/8/layout/hList7#94"/>
    <dgm:cxn modelId="{04747210-7F0E-48AC-9DAC-B258CE1D67D4}" type="presParOf" srcId="{89D0CF2C-A0AC-4F1A-A1EC-75470EB59B66}" destId="{A7DD40D0-0A87-4879-B431-95A5B70918A2}" srcOrd="0" destOrd="0" presId="urn:microsoft.com/office/officeart/2005/8/layout/hList7#94"/>
    <dgm:cxn modelId="{DCAA2D17-5F32-4C9D-B3FA-78CEDAB517F8}" type="presParOf" srcId="{A7DD40D0-0A87-4879-B431-95A5B70918A2}" destId="{46372673-0047-4C01-BE21-0112389FB3C7}" srcOrd="0" destOrd="0" presId="urn:microsoft.com/office/officeart/2005/8/layout/hList7#94"/>
    <dgm:cxn modelId="{A3EB667E-AFD8-4A10-A32D-CC5161656A4F}" type="presParOf" srcId="{A7DD40D0-0A87-4879-B431-95A5B70918A2}" destId="{8C5F5501-C0AA-43BD-93CE-67CE065F9DA1}" srcOrd="1" destOrd="0" presId="urn:microsoft.com/office/officeart/2005/8/layout/hList7#94"/>
    <dgm:cxn modelId="{C26F6BC1-CAE9-47CA-B946-6701CBBF5853}" type="presParOf" srcId="{A7DD40D0-0A87-4879-B431-95A5B70918A2}" destId="{A7881602-E771-4ABD-8717-E4E1372A6031}" srcOrd="2" destOrd="0" presId="urn:microsoft.com/office/officeart/2005/8/layout/hList7#94"/>
    <dgm:cxn modelId="{A61B5205-CDAE-415C-A1AA-5ADC88F771CD}" type="presParOf" srcId="{A7DD40D0-0A87-4879-B431-95A5B70918A2}" destId="{0678B703-14CE-4A3A-B4D5-78C3E7397E17}" srcOrd="3" destOrd="0" presId="urn:microsoft.com/office/officeart/2005/8/layout/hList7#9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95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7EBF30E9-6171-4E6C-BE2B-3299503E884E}" type="presOf" srcId="{3888FF89-F4CA-4DA4-A45B-800F996F172D}" destId="{84202CC8-0B01-4634-845E-F2298DC32A6C}" srcOrd="0" destOrd="0" presId="urn:microsoft.com/office/officeart/2005/8/layout/hList7#95"/>
    <dgm:cxn modelId="{F27D0AFC-5272-493F-B469-6354401FE942}" type="presOf" srcId="{CCFDA9BB-FAB3-4C82-A0E3-7CF23DFC2E8D}" destId="{46372673-0047-4C01-BE21-0112389FB3C7}" srcOrd="0" destOrd="0" presId="urn:microsoft.com/office/officeart/2005/8/layout/hList7#95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97D00BF1-65FF-4FCA-9989-B7A4B726CA3C}" type="presOf" srcId="{CCFDA9BB-FAB3-4C82-A0E3-7CF23DFC2E8D}" destId="{8C5F5501-C0AA-43BD-93CE-67CE065F9DA1}" srcOrd="1" destOrd="0" presId="urn:microsoft.com/office/officeart/2005/8/layout/hList7#95"/>
    <dgm:cxn modelId="{2226E9DA-2570-4623-AD10-749D99AC653E}" type="presParOf" srcId="{84202CC8-0B01-4634-845E-F2298DC32A6C}" destId="{530B00D4-8A16-4270-B11B-22084ECBF34A}" srcOrd="0" destOrd="0" presId="urn:microsoft.com/office/officeart/2005/8/layout/hList7#95"/>
    <dgm:cxn modelId="{B2218879-774B-47BF-8906-625A7E4DBAD6}" type="presParOf" srcId="{84202CC8-0B01-4634-845E-F2298DC32A6C}" destId="{89D0CF2C-A0AC-4F1A-A1EC-75470EB59B66}" srcOrd="1" destOrd="0" presId="urn:microsoft.com/office/officeart/2005/8/layout/hList7#95"/>
    <dgm:cxn modelId="{B6A17DD7-A24E-464A-8FBB-E7C0993746D9}" type="presParOf" srcId="{89D0CF2C-A0AC-4F1A-A1EC-75470EB59B66}" destId="{A7DD40D0-0A87-4879-B431-95A5B70918A2}" srcOrd="0" destOrd="0" presId="urn:microsoft.com/office/officeart/2005/8/layout/hList7#95"/>
    <dgm:cxn modelId="{9AB3593E-ABBE-4CA2-9180-5958F213635D}" type="presParOf" srcId="{A7DD40D0-0A87-4879-B431-95A5B70918A2}" destId="{46372673-0047-4C01-BE21-0112389FB3C7}" srcOrd="0" destOrd="0" presId="urn:microsoft.com/office/officeart/2005/8/layout/hList7#95"/>
    <dgm:cxn modelId="{5D4A735B-C34F-45FE-8FC1-B83D3C39862E}" type="presParOf" srcId="{A7DD40D0-0A87-4879-B431-95A5B70918A2}" destId="{8C5F5501-C0AA-43BD-93CE-67CE065F9DA1}" srcOrd="1" destOrd="0" presId="urn:microsoft.com/office/officeart/2005/8/layout/hList7#95"/>
    <dgm:cxn modelId="{9E26A332-8400-42DE-82DC-ADDA93504D44}" type="presParOf" srcId="{A7DD40D0-0A87-4879-B431-95A5B70918A2}" destId="{A7881602-E771-4ABD-8717-E4E1372A6031}" srcOrd="2" destOrd="0" presId="urn:microsoft.com/office/officeart/2005/8/layout/hList7#95"/>
    <dgm:cxn modelId="{A1D99956-2018-4EBF-98F1-780B8EC67C32}" type="presParOf" srcId="{A7DD40D0-0A87-4879-B431-95A5B70918A2}" destId="{0678B703-14CE-4A3A-B4D5-78C3E7397E17}" srcOrd="3" destOrd="0" presId="urn:microsoft.com/office/officeart/2005/8/layout/hList7#9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93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4FB7F31A-997D-4BA8-B63D-665487AF7B04}" type="presOf" srcId="{3888FF89-F4CA-4DA4-A45B-800F996F172D}" destId="{84202CC8-0B01-4634-845E-F2298DC32A6C}" srcOrd="0" destOrd="0" presId="urn:microsoft.com/office/officeart/2005/8/layout/hList7#93"/>
    <dgm:cxn modelId="{E2045BE8-AE2C-4171-BB9E-70E498252063}" type="presOf" srcId="{CCFDA9BB-FAB3-4C82-A0E3-7CF23DFC2E8D}" destId="{8C5F5501-C0AA-43BD-93CE-67CE065F9DA1}" srcOrd="1" destOrd="0" presId="urn:microsoft.com/office/officeart/2005/8/layout/hList7#93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7DEEF6FF-176F-4BA4-813E-59CC226C0DA8}" type="presOf" srcId="{CCFDA9BB-FAB3-4C82-A0E3-7CF23DFC2E8D}" destId="{46372673-0047-4C01-BE21-0112389FB3C7}" srcOrd="0" destOrd="0" presId="urn:microsoft.com/office/officeart/2005/8/layout/hList7#93"/>
    <dgm:cxn modelId="{29BB2A6D-BB4F-4852-985F-B19F64809817}" type="presParOf" srcId="{84202CC8-0B01-4634-845E-F2298DC32A6C}" destId="{530B00D4-8A16-4270-B11B-22084ECBF34A}" srcOrd="0" destOrd="0" presId="urn:microsoft.com/office/officeart/2005/8/layout/hList7#93"/>
    <dgm:cxn modelId="{15850B03-D477-49B8-BECC-1931CCAB3C92}" type="presParOf" srcId="{84202CC8-0B01-4634-845E-F2298DC32A6C}" destId="{89D0CF2C-A0AC-4F1A-A1EC-75470EB59B66}" srcOrd="1" destOrd="0" presId="urn:microsoft.com/office/officeart/2005/8/layout/hList7#93"/>
    <dgm:cxn modelId="{BAEE5B16-7C75-470F-8BBF-2CE7660F975C}" type="presParOf" srcId="{89D0CF2C-A0AC-4F1A-A1EC-75470EB59B66}" destId="{A7DD40D0-0A87-4879-B431-95A5B70918A2}" srcOrd="0" destOrd="0" presId="urn:microsoft.com/office/officeart/2005/8/layout/hList7#93"/>
    <dgm:cxn modelId="{9DEE04E8-C66B-4C48-A534-0523637524E5}" type="presParOf" srcId="{A7DD40D0-0A87-4879-B431-95A5B70918A2}" destId="{46372673-0047-4C01-BE21-0112389FB3C7}" srcOrd="0" destOrd="0" presId="urn:microsoft.com/office/officeart/2005/8/layout/hList7#93"/>
    <dgm:cxn modelId="{BEE884F3-926A-428B-BAEF-FCC57F3F8D63}" type="presParOf" srcId="{A7DD40D0-0A87-4879-B431-95A5B70918A2}" destId="{8C5F5501-C0AA-43BD-93CE-67CE065F9DA1}" srcOrd="1" destOrd="0" presId="urn:microsoft.com/office/officeart/2005/8/layout/hList7#93"/>
    <dgm:cxn modelId="{49C904FB-C84B-4783-8852-089A5B7D56C2}" type="presParOf" srcId="{A7DD40D0-0A87-4879-B431-95A5B70918A2}" destId="{A7881602-E771-4ABD-8717-E4E1372A6031}" srcOrd="2" destOrd="0" presId="urn:microsoft.com/office/officeart/2005/8/layout/hList7#93"/>
    <dgm:cxn modelId="{CDD436B9-FC24-428E-A620-89BFE01246E7}" type="presParOf" srcId="{A7DD40D0-0A87-4879-B431-95A5B70918A2}" destId="{0678B703-14CE-4A3A-B4D5-78C3E7397E17}" srcOrd="3" destOrd="0" presId="urn:microsoft.com/office/officeart/2005/8/layout/hList7#9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2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 custLinFactX="87186" custLinFactNeighborX="100000" custLinFactNeighborY="-2975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E564CBCA-3D23-43C6-899B-C00AED6EA963}" type="presOf" srcId="{CCFDA9BB-FAB3-4C82-A0E3-7CF23DFC2E8D}" destId="{46372673-0047-4C01-BE21-0112389FB3C7}" srcOrd="0" destOrd="0" presId="urn:microsoft.com/office/officeart/2005/8/layout/hList7#82"/>
    <dgm:cxn modelId="{8E9F0602-8A23-4446-8BA4-B4206C27B7B7}" type="presOf" srcId="{CCFDA9BB-FAB3-4C82-A0E3-7CF23DFC2E8D}" destId="{8C5F5501-C0AA-43BD-93CE-67CE065F9DA1}" srcOrd="1" destOrd="0" presId="urn:microsoft.com/office/officeart/2005/8/layout/hList7#82"/>
    <dgm:cxn modelId="{5C069695-B68D-4EFD-A8E8-059D9CC326A9}" type="presOf" srcId="{3888FF89-F4CA-4DA4-A45B-800F996F172D}" destId="{84202CC8-0B01-4634-845E-F2298DC32A6C}" srcOrd="0" destOrd="0" presId="urn:microsoft.com/office/officeart/2005/8/layout/hList7#82"/>
    <dgm:cxn modelId="{E1686504-A2BB-43A2-8782-D5C089056BCB}" type="presParOf" srcId="{84202CC8-0B01-4634-845E-F2298DC32A6C}" destId="{530B00D4-8A16-4270-B11B-22084ECBF34A}" srcOrd="0" destOrd="0" presId="urn:microsoft.com/office/officeart/2005/8/layout/hList7#82"/>
    <dgm:cxn modelId="{5611D7D1-A3E8-4865-BB67-A9F9BE71D1C7}" type="presParOf" srcId="{84202CC8-0B01-4634-845E-F2298DC32A6C}" destId="{89D0CF2C-A0AC-4F1A-A1EC-75470EB59B66}" srcOrd="1" destOrd="0" presId="urn:microsoft.com/office/officeart/2005/8/layout/hList7#82"/>
    <dgm:cxn modelId="{A1F3B77A-79E6-429E-A2A6-9A587D43F5FC}" type="presParOf" srcId="{89D0CF2C-A0AC-4F1A-A1EC-75470EB59B66}" destId="{A7DD40D0-0A87-4879-B431-95A5B70918A2}" srcOrd="0" destOrd="0" presId="urn:microsoft.com/office/officeart/2005/8/layout/hList7#82"/>
    <dgm:cxn modelId="{2E50DA6F-E25A-42D5-9D1E-29EDCF0A055E}" type="presParOf" srcId="{A7DD40D0-0A87-4879-B431-95A5B70918A2}" destId="{46372673-0047-4C01-BE21-0112389FB3C7}" srcOrd="0" destOrd="0" presId="urn:microsoft.com/office/officeart/2005/8/layout/hList7#82"/>
    <dgm:cxn modelId="{EAFCF18F-C8C8-4848-ABA0-3380367ABA1A}" type="presParOf" srcId="{A7DD40D0-0A87-4879-B431-95A5B70918A2}" destId="{8C5F5501-C0AA-43BD-93CE-67CE065F9DA1}" srcOrd="1" destOrd="0" presId="urn:microsoft.com/office/officeart/2005/8/layout/hList7#82"/>
    <dgm:cxn modelId="{0335EB31-9C48-4064-A1DF-3DF04CF15552}" type="presParOf" srcId="{A7DD40D0-0A87-4879-B431-95A5B70918A2}" destId="{A7881602-E771-4ABD-8717-E4E1372A6031}" srcOrd="2" destOrd="0" presId="urn:microsoft.com/office/officeart/2005/8/layout/hList7#82"/>
    <dgm:cxn modelId="{F7A9F3CD-AC8D-486B-B708-21D404C3B17A}" type="presParOf" srcId="{A7DD40D0-0A87-4879-B431-95A5B70918A2}" destId="{0678B703-14CE-4A3A-B4D5-78C3E7397E17}" srcOrd="3" destOrd="0" presId="urn:microsoft.com/office/officeart/2005/8/layout/hList7#8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94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161E8781-7D4B-4BCD-88A6-282AAB5ADFEE}" type="presOf" srcId="{3888FF89-F4CA-4DA4-A45B-800F996F172D}" destId="{84202CC8-0B01-4634-845E-F2298DC32A6C}" srcOrd="0" destOrd="0" presId="urn:microsoft.com/office/officeart/2005/8/layout/hList7#94"/>
    <dgm:cxn modelId="{F9945E4C-CECF-4B0D-B561-769CA6B1EACD}" type="presOf" srcId="{CCFDA9BB-FAB3-4C82-A0E3-7CF23DFC2E8D}" destId="{8C5F5501-C0AA-43BD-93CE-67CE065F9DA1}" srcOrd="1" destOrd="0" presId="urn:microsoft.com/office/officeart/2005/8/layout/hList7#94"/>
    <dgm:cxn modelId="{3B5CBC19-F7A5-4A7F-A1FC-9F924C373D77}" type="presOf" srcId="{CCFDA9BB-FAB3-4C82-A0E3-7CF23DFC2E8D}" destId="{46372673-0047-4C01-BE21-0112389FB3C7}" srcOrd="0" destOrd="0" presId="urn:microsoft.com/office/officeart/2005/8/layout/hList7#94"/>
    <dgm:cxn modelId="{358A7639-8958-4821-B145-DB33B7FC6C08}" type="presParOf" srcId="{84202CC8-0B01-4634-845E-F2298DC32A6C}" destId="{530B00D4-8A16-4270-B11B-22084ECBF34A}" srcOrd="0" destOrd="0" presId="urn:microsoft.com/office/officeart/2005/8/layout/hList7#94"/>
    <dgm:cxn modelId="{F474655C-8BBD-46BA-B780-9F85069BAF36}" type="presParOf" srcId="{84202CC8-0B01-4634-845E-F2298DC32A6C}" destId="{89D0CF2C-A0AC-4F1A-A1EC-75470EB59B66}" srcOrd="1" destOrd="0" presId="urn:microsoft.com/office/officeart/2005/8/layout/hList7#94"/>
    <dgm:cxn modelId="{6D9A0DA7-9CCA-4044-AE25-D46752DC8B20}" type="presParOf" srcId="{89D0CF2C-A0AC-4F1A-A1EC-75470EB59B66}" destId="{A7DD40D0-0A87-4879-B431-95A5B70918A2}" srcOrd="0" destOrd="0" presId="urn:microsoft.com/office/officeart/2005/8/layout/hList7#94"/>
    <dgm:cxn modelId="{FAC996B4-DF66-4318-8272-FE8441E412F6}" type="presParOf" srcId="{A7DD40D0-0A87-4879-B431-95A5B70918A2}" destId="{46372673-0047-4C01-BE21-0112389FB3C7}" srcOrd="0" destOrd="0" presId="urn:microsoft.com/office/officeart/2005/8/layout/hList7#94"/>
    <dgm:cxn modelId="{4341D72B-5DA2-417A-9F83-4A7AF1E8C6CB}" type="presParOf" srcId="{A7DD40D0-0A87-4879-B431-95A5B70918A2}" destId="{8C5F5501-C0AA-43BD-93CE-67CE065F9DA1}" srcOrd="1" destOrd="0" presId="urn:microsoft.com/office/officeart/2005/8/layout/hList7#94"/>
    <dgm:cxn modelId="{351BE23E-2370-4F42-995F-C7B27EAFE7FD}" type="presParOf" srcId="{A7DD40D0-0A87-4879-B431-95A5B70918A2}" destId="{A7881602-E771-4ABD-8717-E4E1372A6031}" srcOrd="2" destOrd="0" presId="urn:microsoft.com/office/officeart/2005/8/layout/hList7#94"/>
    <dgm:cxn modelId="{19D098EF-C6CE-4EAC-B088-857924A53A2A}" type="presParOf" srcId="{A7DD40D0-0A87-4879-B431-95A5B70918A2}" destId="{0678B703-14CE-4A3A-B4D5-78C3E7397E17}" srcOrd="3" destOrd="0" presId="urn:microsoft.com/office/officeart/2005/8/layout/hList7#9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95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83FCB40C-7FC6-466B-B55B-5DCF9F531BFE}" type="presOf" srcId="{CCFDA9BB-FAB3-4C82-A0E3-7CF23DFC2E8D}" destId="{46372673-0047-4C01-BE21-0112389FB3C7}" srcOrd="0" destOrd="0" presId="urn:microsoft.com/office/officeart/2005/8/layout/hList7#95"/>
    <dgm:cxn modelId="{26C0D5EC-FF43-4547-B571-01424D5AA62E}" type="presOf" srcId="{3888FF89-F4CA-4DA4-A45B-800F996F172D}" destId="{84202CC8-0B01-4634-845E-F2298DC32A6C}" srcOrd="0" destOrd="0" presId="urn:microsoft.com/office/officeart/2005/8/layout/hList7#95"/>
    <dgm:cxn modelId="{D6A8217A-4AC3-4926-81C9-745E3C2E6026}" type="presOf" srcId="{CCFDA9BB-FAB3-4C82-A0E3-7CF23DFC2E8D}" destId="{8C5F5501-C0AA-43BD-93CE-67CE065F9DA1}" srcOrd="1" destOrd="0" presId="urn:microsoft.com/office/officeart/2005/8/layout/hList7#95"/>
    <dgm:cxn modelId="{8B232F53-0564-4F79-B45D-65A422B843AD}" type="presParOf" srcId="{84202CC8-0B01-4634-845E-F2298DC32A6C}" destId="{530B00D4-8A16-4270-B11B-22084ECBF34A}" srcOrd="0" destOrd="0" presId="urn:microsoft.com/office/officeart/2005/8/layout/hList7#95"/>
    <dgm:cxn modelId="{98FE572F-86B6-4AAE-85F4-E5DB97267DA1}" type="presParOf" srcId="{84202CC8-0B01-4634-845E-F2298DC32A6C}" destId="{89D0CF2C-A0AC-4F1A-A1EC-75470EB59B66}" srcOrd="1" destOrd="0" presId="urn:microsoft.com/office/officeart/2005/8/layout/hList7#95"/>
    <dgm:cxn modelId="{49B0A0C8-6566-4526-BD65-8758424DF39C}" type="presParOf" srcId="{89D0CF2C-A0AC-4F1A-A1EC-75470EB59B66}" destId="{A7DD40D0-0A87-4879-B431-95A5B70918A2}" srcOrd="0" destOrd="0" presId="urn:microsoft.com/office/officeart/2005/8/layout/hList7#95"/>
    <dgm:cxn modelId="{314868A4-62A1-46C1-8CDF-CB103EDEA7C9}" type="presParOf" srcId="{A7DD40D0-0A87-4879-B431-95A5B70918A2}" destId="{46372673-0047-4C01-BE21-0112389FB3C7}" srcOrd="0" destOrd="0" presId="urn:microsoft.com/office/officeart/2005/8/layout/hList7#95"/>
    <dgm:cxn modelId="{BC7ECA3D-9E40-4EAA-B963-38C988E0EC37}" type="presParOf" srcId="{A7DD40D0-0A87-4879-B431-95A5B70918A2}" destId="{8C5F5501-C0AA-43BD-93CE-67CE065F9DA1}" srcOrd="1" destOrd="0" presId="urn:microsoft.com/office/officeart/2005/8/layout/hList7#95"/>
    <dgm:cxn modelId="{C0FD03C8-91DE-41F8-8989-0FD14226B256}" type="presParOf" srcId="{A7DD40D0-0A87-4879-B431-95A5B70918A2}" destId="{A7881602-E771-4ABD-8717-E4E1372A6031}" srcOrd="2" destOrd="0" presId="urn:microsoft.com/office/officeart/2005/8/layout/hList7#95"/>
    <dgm:cxn modelId="{B8F420EB-5E1C-4694-8BE4-2E4D8E4A81FD}" type="presParOf" srcId="{A7DD40D0-0A87-4879-B431-95A5B70918A2}" destId="{0678B703-14CE-4A3A-B4D5-78C3E7397E17}" srcOrd="3" destOrd="0" presId="urn:microsoft.com/office/officeart/2005/8/layout/hList7#9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96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16F97FDC-235E-4123-8A89-6DC40C43D189}" type="presOf" srcId="{CCFDA9BB-FAB3-4C82-A0E3-7CF23DFC2E8D}" destId="{46372673-0047-4C01-BE21-0112389FB3C7}" srcOrd="0" destOrd="0" presId="urn:microsoft.com/office/officeart/2005/8/layout/hList7#96"/>
    <dgm:cxn modelId="{1074A116-C580-42F8-BA4C-C3C4C6C8A2E4}" type="presOf" srcId="{3888FF89-F4CA-4DA4-A45B-800F996F172D}" destId="{84202CC8-0B01-4634-845E-F2298DC32A6C}" srcOrd="0" destOrd="0" presId="urn:microsoft.com/office/officeart/2005/8/layout/hList7#96"/>
    <dgm:cxn modelId="{998C4E8D-284F-4DA6-A6C3-4313E81E8A4D}" type="presOf" srcId="{CCFDA9BB-FAB3-4C82-A0E3-7CF23DFC2E8D}" destId="{8C5F5501-C0AA-43BD-93CE-67CE065F9DA1}" srcOrd="1" destOrd="0" presId="urn:microsoft.com/office/officeart/2005/8/layout/hList7#96"/>
    <dgm:cxn modelId="{C795A746-B838-42A6-B782-71EA302280B5}" type="presParOf" srcId="{84202CC8-0B01-4634-845E-F2298DC32A6C}" destId="{530B00D4-8A16-4270-B11B-22084ECBF34A}" srcOrd="0" destOrd="0" presId="urn:microsoft.com/office/officeart/2005/8/layout/hList7#96"/>
    <dgm:cxn modelId="{0A06E8F0-9E1C-4EBE-B249-8484D14BD8F6}" type="presParOf" srcId="{84202CC8-0B01-4634-845E-F2298DC32A6C}" destId="{89D0CF2C-A0AC-4F1A-A1EC-75470EB59B66}" srcOrd="1" destOrd="0" presId="urn:microsoft.com/office/officeart/2005/8/layout/hList7#96"/>
    <dgm:cxn modelId="{64FAA019-A8B0-4BAC-9DAC-7C1DF0C1B836}" type="presParOf" srcId="{89D0CF2C-A0AC-4F1A-A1EC-75470EB59B66}" destId="{A7DD40D0-0A87-4879-B431-95A5B70918A2}" srcOrd="0" destOrd="0" presId="urn:microsoft.com/office/officeart/2005/8/layout/hList7#96"/>
    <dgm:cxn modelId="{202912D6-2AFD-4555-9710-5023512CE5A6}" type="presParOf" srcId="{A7DD40D0-0A87-4879-B431-95A5B70918A2}" destId="{46372673-0047-4C01-BE21-0112389FB3C7}" srcOrd="0" destOrd="0" presId="urn:microsoft.com/office/officeart/2005/8/layout/hList7#96"/>
    <dgm:cxn modelId="{4369DC2B-6617-422B-A6FF-015F8E5DB24D}" type="presParOf" srcId="{A7DD40D0-0A87-4879-B431-95A5B70918A2}" destId="{8C5F5501-C0AA-43BD-93CE-67CE065F9DA1}" srcOrd="1" destOrd="0" presId="urn:microsoft.com/office/officeart/2005/8/layout/hList7#96"/>
    <dgm:cxn modelId="{A8525576-FA76-45AE-89E2-7755A5B986BC}" type="presParOf" srcId="{A7DD40D0-0A87-4879-B431-95A5B70918A2}" destId="{A7881602-E771-4ABD-8717-E4E1372A6031}" srcOrd="2" destOrd="0" presId="urn:microsoft.com/office/officeart/2005/8/layout/hList7#96"/>
    <dgm:cxn modelId="{1F319D49-81CD-4523-B0A0-2D17E1F13596}" type="presParOf" srcId="{A7DD40D0-0A87-4879-B431-95A5B70918A2}" destId="{0678B703-14CE-4A3A-B4D5-78C3E7397E17}" srcOrd="3" destOrd="0" presId="urn:microsoft.com/office/officeart/2005/8/layout/hList7#9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97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C3D64C46-C87B-4560-93D8-0BA5EA4B59A2}" type="presOf" srcId="{3888FF89-F4CA-4DA4-A45B-800F996F172D}" destId="{84202CC8-0B01-4634-845E-F2298DC32A6C}" srcOrd="0" destOrd="0" presId="urn:microsoft.com/office/officeart/2005/8/layout/hList7#97"/>
    <dgm:cxn modelId="{24F53FEB-4A06-4A56-A5BD-44567D11E2A7}" type="presOf" srcId="{CCFDA9BB-FAB3-4C82-A0E3-7CF23DFC2E8D}" destId="{8C5F5501-C0AA-43BD-93CE-67CE065F9DA1}" srcOrd="1" destOrd="0" presId="urn:microsoft.com/office/officeart/2005/8/layout/hList7#97"/>
    <dgm:cxn modelId="{CCE08AD8-CE8B-4B59-8522-265D0CC52CF1}" type="presOf" srcId="{CCFDA9BB-FAB3-4C82-A0E3-7CF23DFC2E8D}" destId="{46372673-0047-4C01-BE21-0112389FB3C7}" srcOrd="0" destOrd="0" presId="urn:microsoft.com/office/officeart/2005/8/layout/hList7#97"/>
    <dgm:cxn modelId="{73E811E3-ABEE-4A94-A9B5-CC07E9068FC6}" type="presParOf" srcId="{84202CC8-0B01-4634-845E-F2298DC32A6C}" destId="{530B00D4-8A16-4270-B11B-22084ECBF34A}" srcOrd="0" destOrd="0" presId="urn:microsoft.com/office/officeart/2005/8/layout/hList7#97"/>
    <dgm:cxn modelId="{08DAF26C-1A5E-4333-9D41-741DD5522D5E}" type="presParOf" srcId="{84202CC8-0B01-4634-845E-F2298DC32A6C}" destId="{89D0CF2C-A0AC-4F1A-A1EC-75470EB59B66}" srcOrd="1" destOrd="0" presId="urn:microsoft.com/office/officeart/2005/8/layout/hList7#97"/>
    <dgm:cxn modelId="{15D0F1E2-4E25-4992-8E1C-8A9EC8D008DB}" type="presParOf" srcId="{89D0CF2C-A0AC-4F1A-A1EC-75470EB59B66}" destId="{A7DD40D0-0A87-4879-B431-95A5B70918A2}" srcOrd="0" destOrd="0" presId="urn:microsoft.com/office/officeart/2005/8/layout/hList7#97"/>
    <dgm:cxn modelId="{CD273C20-E7CF-43EF-AEA2-796421700366}" type="presParOf" srcId="{A7DD40D0-0A87-4879-B431-95A5B70918A2}" destId="{46372673-0047-4C01-BE21-0112389FB3C7}" srcOrd="0" destOrd="0" presId="urn:microsoft.com/office/officeart/2005/8/layout/hList7#97"/>
    <dgm:cxn modelId="{0BC43773-2437-4B87-A0BE-BC740F28DE83}" type="presParOf" srcId="{A7DD40D0-0A87-4879-B431-95A5B70918A2}" destId="{8C5F5501-C0AA-43BD-93CE-67CE065F9DA1}" srcOrd="1" destOrd="0" presId="urn:microsoft.com/office/officeart/2005/8/layout/hList7#97"/>
    <dgm:cxn modelId="{BC4BF6A5-E00A-4167-95FE-EA5482EE630A}" type="presParOf" srcId="{A7DD40D0-0A87-4879-B431-95A5B70918A2}" destId="{A7881602-E771-4ABD-8717-E4E1372A6031}" srcOrd="2" destOrd="0" presId="urn:microsoft.com/office/officeart/2005/8/layout/hList7#97"/>
    <dgm:cxn modelId="{8ABF5FDA-A52C-4C91-8536-3A892D45A5E8}" type="presParOf" srcId="{A7DD40D0-0A87-4879-B431-95A5B70918A2}" destId="{0678B703-14CE-4A3A-B4D5-78C3E7397E17}" srcOrd="3" destOrd="0" presId="urn:microsoft.com/office/officeart/2005/8/layout/hList7#97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98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597097EE-1CA3-45FF-9692-E5FFE9F39F83}" type="presOf" srcId="{CCFDA9BB-FAB3-4C82-A0E3-7CF23DFC2E8D}" destId="{46372673-0047-4C01-BE21-0112389FB3C7}" srcOrd="0" destOrd="0" presId="urn:microsoft.com/office/officeart/2005/8/layout/hList7#98"/>
    <dgm:cxn modelId="{ACEE395F-9978-473C-96F6-2FFA1C7359CE}" type="presOf" srcId="{3888FF89-F4CA-4DA4-A45B-800F996F172D}" destId="{84202CC8-0B01-4634-845E-F2298DC32A6C}" srcOrd="0" destOrd="0" presId="urn:microsoft.com/office/officeart/2005/8/layout/hList7#98"/>
    <dgm:cxn modelId="{967453F7-3C7D-474E-8073-AA1258754896}" type="presOf" srcId="{CCFDA9BB-FAB3-4C82-A0E3-7CF23DFC2E8D}" destId="{8C5F5501-C0AA-43BD-93CE-67CE065F9DA1}" srcOrd="1" destOrd="0" presId="urn:microsoft.com/office/officeart/2005/8/layout/hList7#98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D52D0423-3F89-4C16-A4E1-119DB8DBE756}" type="presParOf" srcId="{84202CC8-0B01-4634-845E-F2298DC32A6C}" destId="{530B00D4-8A16-4270-B11B-22084ECBF34A}" srcOrd="0" destOrd="0" presId="urn:microsoft.com/office/officeart/2005/8/layout/hList7#98"/>
    <dgm:cxn modelId="{357DCFBB-631B-4C35-894D-BCE7B0B9208F}" type="presParOf" srcId="{84202CC8-0B01-4634-845E-F2298DC32A6C}" destId="{89D0CF2C-A0AC-4F1A-A1EC-75470EB59B66}" srcOrd="1" destOrd="0" presId="urn:microsoft.com/office/officeart/2005/8/layout/hList7#98"/>
    <dgm:cxn modelId="{ECA95C46-0ECF-4C4D-ABB6-D7282DDB1CE2}" type="presParOf" srcId="{89D0CF2C-A0AC-4F1A-A1EC-75470EB59B66}" destId="{A7DD40D0-0A87-4879-B431-95A5B70918A2}" srcOrd="0" destOrd="0" presId="urn:microsoft.com/office/officeart/2005/8/layout/hList7#98"/>
    <dgm:cxn modelId="{B96137B6-4138-47CB-A90F-FF104901B9F0}" type="presParOf" srcId="{A7DD40D0-0A87-4879-B431-95A5B70918A2}" destId="{46372673-0047-4C01-BE21-0112389FB3C7}" srcOrd="0" destOrd="0" presId="urn:microsoft.com/office/officeart/2005/8/layout/hList7#98"/>
    <dgm:cxn modelId="{B55ACF77-792C-4226-8CE8-256937EDF02E}" type="presParOf" srcId="{A7DD40D0-0A87-4879-B431-95A5B70918A2}" destId="{8C5F5501-C0AA-43BD-93CE-67CE065F9DA1}" srcOrd="1" destOrd="0" presId="urn:microsoft.com/office/officeart/2005/8/layout/hList7#98"/>
    <dgm:cxn modelId="{CC35E03D-5C4E-4C89-B25F-D1DA62435D0E}" type="presParOf" srcId="{A7DD40D0-0A87-4879-B431-95A5B70918A2}" destId="{A7881602-E771-4ABD-8717-E4E1372A6031}" srcOrd="2" destOrd="0" presId="urn:microsoft.com/office/officeart/2005/8/layout/hList7#98"/>
    <dgm:cxn modelId="{F9E9AB3F-C20D-4C3A-8701-AB3C9D5C4225}" type="presParOf" srcId="{A7DD40D0-0A87-4879-B431-95A5B70918A2}" destId="{0678B703-14CE-4A3A-B4D5-78C3E7397E17}" srcOrd="3" destOrd="0" presId="urn:microsoft.com/office/officeart/2005/8/layout/hList7#98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99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46039D0B-8B34-46AD-A3CE-BEA0555FE532}" type="presOf" srcId="{CCFDA9BB-FAB3-4C82-A0E3-7CF23DFC2E8D}" destId="{46372673-0047-4C01-BE21-0112389FB3C7}" srcOrd="0" destOrd="0" presId="urn:microsoft.com/office/officeart/2005/8/layout/hList7#99"/>
    <dgm:cxn modelId="{F43612FB-8E40-45E7-A26A-76C5687E922C}" type="presOf" srcId="{3888FF89-F4CA-4DA4-A45B-800F996F172D}" destId="{84202CC8-0B01-4634-845E-F2298DC32A6C}" srcOrd="0" destOrd="0" presId="urn:microsoft.com/office/officeart/2005/8/layout/hList7#99"/>
    <dgm:cxn modelId="{348B7C98-DBB9-4C9F-B46E-F542828573EE}" type="presOf" srcId="{CCFDA9BB-FAB3-4C82-A0E3-7CF23DFC2E8D}" destId="{8C5F5501-C0AA-43BD-93CE-67CE065F9DA1}" srcOrd="1" destOrd="0" presId="urn:microsoft.com/office/officeart/2005/8/layout/hList7#99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A9B650A9-C3E3-4C70-82BA-1CCA496EE224}" type="presParOf" srcId="{84202CC8-0B01-4634-845E-F2298DC32A6C}" destId="{530B00D4-8A16-4270-B11B-22084ECBF34A}" srcOrd="0" destOrd="0" presId="urn:microsoft.com/office/officeart/2005/8/layout/hList7#99"/>
    <dgm:cxn modelId="{B1277C7D-F791-4660-AE36-95508A7B2A08}" type="presParOf" srcId="{84202CC8-0B01-4634-845E-F2298DC32A6C}" destId="{89D0CF2C-A0AC-4F1A-A1EC-75470EB59B66}" srcOrd="1" destOrd="0" presId="urn:microsoft.com/office/officeart/2005/8/layout/hList7#99"/>
    <dgm:cxn modelId="{E74C29AE-184A-4459-9F7E-B5B9C0D870D2}" type="presParOf" srcId="{89D0CF2C-A0AC-4F1A-A1EC-75470EB59B66}" destId="{A7DD40D0-0A87-4879-B431-95A5B70918A2}" srcOrd="0" destOrd="0" presId="urn:microsoft.com/office/officeart/2005/8/layout/hList7#99"/>
    <dgm:cxn modelId="{0945F6A5-5807-4FCE-AA0A-B90B0A3264D1}" type="presParOf" srcId="{A7DD40D0-0A87-4879-B431-95A5B70918A2}" destId="{46372673-0047-4C01-BE21-0112389FB3C7}" srcOrd="0" destOrd="0" presId="urn:microsoft.com/office/officeart/2005/8/layout/hList7#99"/>
    <dgm:cxn modelId="{47319B79-96F1-49D2-B136-E3DBB22F153D}" type="presParOf" srcId="{A7DD40D0-0A87-4879-B431-95A5B70918A2}" destId="{8C5F5501-C0AA-43BD-93CE-67CE065F9DA1}" srcOrd="1" destOrd="0" presId="urn:microsoft.com/office/officeart/2005/8/layout/hList7#99"/>
    <dgm:cxn modelId="{3C29F96A-EFEC-417B-97E2-4FBB953A0CFF}" type="presParOf" srcId="{A7DD40D0-0A87-4879-B431-95A5B70918A2}" destId="{A7881602-E771-4ABD-8717-E4E1372A6031}" srcOrd="2" destOrd="0" presId="urn:microsoft.com/office/officeart/2005/8/layout/hList7#99"/>
    <dgm:cxn modelId="{9D53C618-A096-4D62-8AED-F2960CBE8E20}" type="presParOf" srcId="{A7DD40D0-0A87-4879-B431-95A5B70918A2}" destId="{0678B703-14CE-4A3A-B4D5-78C3E7397E17}" srcOrd="3" destOrd="0" presId="urn:microsoft.com/office/officeart/2005/8/layout/hList7#9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00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B0192116-3F88-46F3-A89D-4EEDD97FF24F}" type="presOf" srcId="{CCFDA9BB-FAB3-4C82-A0E3-7CF23DFC2E8D}" destId="{8C5F5501-C0AA-43BD-93CE-67CE065F9DA1}" srcOrd="1" destOrd="0" presId="urn:microsoft.com/office/officeart/2005/8/layout/hList7#100"/>
    <dgm:cxn modelId="{EE269017-9B18-4551-9AD1-CC04858876DC}" type="presOf" srcId="{3888FF89-F4CA-4DA4-A45B-800F996F172D}" destId="{84202CC8-0B01-4634-845E-F2298DC32A6C}" srcOrd="0" destOrd="0" presId="urn:microsoft.com/office/officeart/2005/8/layout/hList7#100"/>
    <dgm:cxn modelId="{ECC9A852-2F12-4FE7-B523-9FF438781597}" type="presOf" srcId="{CCFDA9BB-FAB3-4C82-A0E3-7CF23DFC2E8D}" destId="{46372673-0047-4C01-BE21-0112389FB3C7}" srcOrd="0" destOrd="0" presId="urn:microsoft.com/office/officeart/2005/8/layout/hList7#100"/>
    <dgm:cxn modelId="{77C0BEEB-A542-4BC5-9E7C-8918D23F9A8C}" type="presParOf" srcId="{84202CC8-0B01-4634-845E-F2298DC32A6C}" destId="{530B00D4-8A16-4270-B11B-22084ECBF34A}" srcOrd="0" destOrd="0" presId="urn:microsoft.com/office/officeart/2005/8/layout/hList7#100"/>
    <dgm:cxn modelId="{B1DB374A-B3FE-47DA-9C6A-11FFFADDA1E0}" type="presParOf" srcId="{84202CC8-0B01-4634-845E-F2298DC32A6C}" destId="{89D0CF2C-A0AC-4F1A-A1EC-75470EB59B66}" srcOrd="1" destOrd="0" presId="urn:microsoft.com/office/officeart/2005/8/layout/hList7#100"/>
    <dgm:cxn modelId="{A725961F-B5F5-402D-91A8-80A1330B12AC}" type="presParOf" srcId="{89D0CF2C-A0AC-4F1A-A1EC-75470EB59B66}" destId="{A7DD40D0-0A87-4879-B431-95A5B70918A2}" srcOrd="0" destOrd="0" presId="urn:microsoft.com/office/officeart/2005/8/layout/hList7#100"/>
    <dgm:cxn modelId="{BB137B75-1B1D-430D-8496-7FB4E6578343}" type="presParOf" srcId="{A7DD40D0-0A87-4879-B431-95A5B70918A2}" destId="{46372673-0047-4C01-BE21-0112389FB3C7}" srcOrd="0" destOrd="0" presId="urn:microsoft.com/office/officeart/2005/8/layout/hList7#100"/>
    <dgm:cxn modelId="{B5F3EBF6-0D88-4CFE-AA20-BA1782E7CCB7}" type="presParOf" srcId="{A7DD40D0-0A87-4879-B431-95A5B70918A2}" destId="{8C5F5501-C0AA-43BD-93CE-67CE065F9DA1}" srcOrd="1" destOrd="0" presId="urn:microsoft.com/office/officeart/2005/8/layout/hList7#100"/>
    <dgm:cxn modelId="{D2E128AA-87BD-4CB1-8703-8FA2524101DD}" type="presParOf" srcId="{A7DD40D0-0A87-4879-B431-95A5B70918A2}" destId="{A7881602-E771-4ABD-8717-E4E1372A6031}" srcOrd="2" destOrd="0" presId="urn:microsoft.com/office/officeart/2005/8/layout/hList7#100"/>
    <dgm:cxn modelId="{7CE04FA3-7E32-4750-AC9B-7EC2852B7E00}" type="presParOf" srcId="{A7DD40D0-0A87-4879-B431-95A5B70918A2}" destId="{0678B703-14CE-4A3A-B4D5-78C3E7397E17}" srcOrd="3" destOrd="0" presId="urn:microsoft.com/office/officeart/2005/8/layout/hList7#100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01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F087936D-4AAE-4D6D-8BB8-03754A42BFE5}" type="presOf" srcId="{3888FF89-F4CA-4DA4-A45B-800F996F172D}" destId="{84202CC8-0B01-4634-845E-F2298DC32A6C}" srcOrd="0" destOrd="0" presId="urn:microsoft.com/office/officeart/2005/8/layout/hList7#101"/>
    <dgm:cxn modelId="{22D125F4-0D26-44D6-B8F8-BF476EFD81E9}" type="presOf" srcId="{CCFDA9BB-FAB3-4C82-A0E3-7CF23DFC2E8D}" destId="{8C5F5501-C0AA-43BD-93CE-67CE065F9DA1}" srcOrd="1" destOrd="0" presId="urn:microsoft.com/office/officeart/2005/8/layout/hList7#101"/>
    <dgm:cxn modelId="{ECEB950B-0492-44D2-B60A-8754091AFC34}" type="presOf" srcId="{CCFDA9BB-FAB3-4C82-A0E3-7CF23DFC2E8D}" destId="{46372673-0047-4C01-BE21-0112389FB3C7}" srcOrd="0" destOrd="0" presId="urn:microsoft.com/office/officeart/2005/8/layout/hList7#101"/>
    <dgm:cxn modelId="{A74FCA6C-1922-473A-90CB-86A9A0EEE508}" type="presParOf" srcId="{84202CC8-0B01-4634-845E-F2298DC32A6C}" destId="{530B00D4-8A16-4270-B11B-22084ECBF34A}" srcOrd="0" destOrd="0" presId="urn:microsoft.com/office/officeart/2005/8/layout/hList7#101"/>
    <dgm:cxn modelId="{C8098AD3-51C9-412B-BC7A-DFE5935E6B54}" type="presParOf" srcId="{84202CC8-0B01-4634-845E-F2298DC32A6C}" destId="{89D0CF2C-A0AC-4F1A-A1EC-75470EB59B66}" srcOrd="1" destOrd="0" presId="urn:microsoft.com/office/officeart/2005/8/layout/hList7#101"/>
    <dgm:cxn modelId="{F007D998-0C35-4BE4-A889-C789D2637131}" type="presParOf" srcId="{89D0CF2C-A0AC-4F1A-A1EC-75470EB59B66}" destId="{A7DD40D0-0A87-4879-B431-95A5B70918A2}" srcOrd="0" destOrd="0" presId="urn:microsoft.com/office/officeart/2005/8/layout/hList7#101"/>
    <dgm:cxn modelId="{32FFCA4F-2B71-4F1B-B640-F9D201CC5868}" type="presParOf" srcId="{A7DD40D0-0A87-4879-B431-95A5B70918A2}" destId="{46372673-0047-4C01-BE21-0112389FB3C7}" srcOrd="0" destOrd="0" presId="urn:microsoft.com/office/officeart/2005/8/layout/hList7#101"/>
    <dgm:cxn modelId="{8FE7B13E-3162-44F8-9740-0FFD9371FB62}" type="presParOf" srcId="{A7DD40D0-0A87-4879-B431-95A5B70918A2}" destId="{8C5F5501-C0AA-43BD-93CE-67CE065F9DA1}" srcOrd="1" destOrd="0" presId="urn:microsoft.com/office/officeart/2005/8/layout/hList7#101"/>
    <dgm:cxn modelId="{280DBB74-5565-4B97-BC61-0A9FD3A04C3C}" type="presParOf" srcId="{A7DD40D0-0A87-4879-B431-95A5B70918A2}" destId="{A7881602-E771-4ABD-8717-E4E1372A6031}" srcOrd="2" destOrd="0" presId="urn:microsoft.com/office/officeart/2005/8/layout/hList7#101"/>
    <dgm:cxn modelId="{E0E83355-FF41-4FD3-BF23-4245B1ECFB75}" type="presParOf" srcId="{A7DD40D0-0A87-4879-B431-95A5B70918A2}" destId="{0678B703-14CE-4A3A-B4D5-78C3E7397E17}" srcOrd="3" destOrd="0" presId="urn:microsoft.com/office/officeart/2005/8/layout/hList7#10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02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FF3D57BA-FF1A-4B27-9B6C-06AF7B795075}" type="presOf" srcId="{CCFDA9BB-FAB3-4C82-A0E3-7CF23DFC2E8D}" destId="{8C5F5501-C0AA-43BD-93CE-67CE065F9DA1}" srcOrd="1" destOrd="0" presId="urn:microsoft.com/office/officeart/2005/8/layout/hList7#102"/>
    <dgm:cxn modelId="{8BC08F07-D743-4906-9610-A46D5824AD7A}" type="presOf" srcId="{CCFDA9BB-FAB3-4C82-A0E3-7CF23DFC2E8D}" destId="{46372673-0047-4C01-BE21-0112389FB3C7}" srcOrd="0" destOrd="0" presId="urn:microsoft.com/office/officeart/2005/8/layout/hList7#102"/>
    <dgm:cxn modelId="{92920634-58B6-46FB-AA20-FCC6D15B667A}" type="presOf" srcId="{3888FF89-F4CA-4DA4-A45B-800F996F172D}" destId="{84202CC8-0B01-4634-845E-F2298DC32A6C}" srcOrd="0" destOrd="0" presId="urn:microsoft.com/office/officeart/2005/8/layout/hList7#102"/>
    <dgm:cxn modelId="{2EFF3787-EDCB-4C63-86CE-7099985C0717}" type="presParOf" srcId="{84202CC8-0B01-4634-845E-F2298DC32A6C}" destId="{530B00D4-8A16-4270-B11B-22084ECBF34A}" srcOrd="0" destOrd="0" presId="urn:microsoft.com/office/officeart/2005/8/layout/hList7#102"/>
    <dgm:cxn modelId="{FF017BFE-4815-4FE6-80D6-BEE7EF846C5A}" type="presParOf" srcId="{84202CC8-0B01-4634-845E-F2298DC32A6C}" destId="{89D0CF2C-A0AC-4F1A-A1EC-75470EB59B66}" srcOrd="1" destOrd="0" presId="urn:microsoft.com/office/officeart/2005/8/layout/hList7#102"/>
    <dgm:cxn modelId="{76949591-3CEE-48E5-962F-A097EF1E52A0}" type="presParOf" srcId="{89D0CF2C-A0AC-4F1A-A1EC-75470EB59B66}" destId="{A7DD40D0-0A87-4879-B431-95A5B70918A2}" srcOrd="0" destOrd="0" presId="urn:microsoft.com/office/officeart/2005/8/layout/hList7#102"/>
    <dgm:cxn modelId="{B848C9ED-ADA7-4006-BA93-C65C5C2C3CB5}" type="presParOf" srcId="{A7DD40D0-0A87-4879-B431-95A5B70918A2}" destId="{46372673-0047-4C01-BE21-0112389FB3C7}" srcOrd="0" destOrd="0" presId="urn:microsoft.com/office/officeart/2005/8/layout/hList7#102"/>
    <dgm:cxn modelId="{5D8639A5-1889-4328-B0D0-8E5137859F41}" type="presParOf" srcId="{A7DD40D0-0A87-4879-B431-95A5B70918A2}" destId="{8C5F5501-C0AA-43BD-93CE-67CE065F9DA1}" srcOrd="1" destOrd="0" presId="urn:microsoft.com/office/officeart/2005/8/layout/hList7#102"/>
    <dgm:cxn modelId="{A3A3BEB3-3F8F-43D8-9CA6-8A1DB7E4821A}" type="presParOf" srcId="{A7DD40D0-0A87-4879-B431-95A5B70918A2}" destId="{A7881602-E771-4ABD-8717-E4E1372A6031}" srcOrd="2" destOrd="0" presId="urn:microsoft.com/office/officeart/2005/8/layout/hList7#102"/>
    <dgm:cxn modelId="{0DE074BE-1A08-4454-A627-0550D2E54025}" type="presParOf" srcId="{A7DD40D0-0A87-4879-B431-95A5B70918A2}" destId="{0678B703-14CE-4A3A-B4D5-78C3E7397E17}" srcOrd="3" destOrd="0" presId="urn:microsoft.com/office/officeart/2005/8/layout/hList7#10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03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91FA97BE-5A6F-45E9-93B4-2F2520E8DDDE}" type="presOf" srcId="{CCFDA9BB-FAB3-4C82-A0E3-7CF23DFC2E8D}" destId="{46372673-0047-4C01-BE21-0112389FB3C7}" srcOrd="0" destOrd="0" presId="urn:microsoft.com/office/officeart/2005/8/layout/hList7#103"/>
    <dgm:cxn modelId="{259CCA9A-CAA7-4ABE-93C3-222F8E117CCD}" type="presOf" srcId="{CCFDA9BB-FAB3-4C82-A0E3-7CF23DFC2E8D}" destId="{8C5F5501-C0AA-43BD-93CE-67CE065F9DA1}" srcOrd="1" destOrd="0" presId="urn:microsoft.com/office/officeart/2005/8/layout/hList7#103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288F1F07-056C-4AD3-A8EF-21526412F131}" type="presOf" srcId="{3888FF89-F4CA-4DA4-A45B-800F996F172D}" destId="{84202CC8-0B01-4634-845E-F2298DC32A6C}" srcOrd="0" destOrd="0" presId="urn:microsoft.com/office/officeart/2005/8/layout/hList7#103"/>
    <dgm:cxn modelId="{3B38043D-A44D-4B27-B585-0BC9AC6489A4}" type="presParOf" srcId="{84202CC8-0B01-4634-845E-F2298DC32A6C}" destId="{530B00D4-8A16-4270-B11B-22084ECBF34A}" srcOrd="0" destOrd="0" presId="urn:microsoft.com/office/officeart/2005/8/layout/hList7#103"/>
    <dgm:cxn modelId="{FB5D3CA1-4143-432A-990A-EB57400B6360}" type="presParOf" srcId="{84202CC8-0B01-4634-845E-F2298DC32A6C}" destId="{89D0CF2C-A0AC-4F1A-A1EC-75470EB59B66}" srcOrd="1" destOrd="0" presId="urn:microsoft.com/office/officeart/2005/8/layout/hList7#103"/>
    <dgm:cxn modelId="{8672E2F8-FEE9-4320-A0D7-2D96A5A81568}" type="presParOf" srcId="{89D0CF2C-A0AC-4F1A-A1EC-75470EB59B66}" destId="{A7DD40D0-0A87-4879-B431-95A5B70918A2}" srcOrd="0" destOrd="0" presId="urn:microsoft.com/office/officeart/2005/8/layout/hList7#103"/>
    <dgm:cxn modelId="{837014D4-AD98-4F78-B155-46E0886B6BD1}" type="presParOf" srcId="{A7DD40D0-0A87-4879-B431-95A5B70918A2}" destId="{46372673-0047-4C01-BE21-0112389FB3C7}" srcOrd="0" destOrd="0" presId="urn:microsoft.com/office/officeart/2005/8/layout/hList7#103"/>
    <dgm:cxn modelId="{6C5B2421-0E42-4B3D-99BA-E74EDC07368C}" type="presParOf" srcId="{A7DD40D0-0A87-4879-B431-95A5B70918A2}" destId="{8C5F5501-C0AA-43BD-93CE-67CE065F9DA1}" srcOrd="1" destOrd="0" presId="urn:microsoft.com/office/officeart/2005/8/layout/hList7#103"/>
    <dgm:cxn modelId="{B56CEEB1-F047-4415-8468-966738B21A13}" type="presParOf" srcId="{A7DD40D0-0A87-4879-B431-95A5B70918A2}" destId="{A7881602-E771-4ABD-8717-E4E1372A6031}" srcOrd="2" destOrd="0" presId="urn:microsoft.com/office/officeart/2005/8/layout/hList7#103"/>
    <dgm:cxn modelId="{765C9ED2-3430-4281-9860-284ED41F4BD3}" type="presParOf" srcId="{A7DD40D0-0A87-4879-B431-95A5B70918A2}" destId="{0678B703-14CE-4A3A-B4D5-78C3E7397E17}" srcOrd="3" destOrd="0" presId="urn:microsoft.com/office/officeart/2005/8/layout/hList7#10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3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 custLinFactNeighborX="-75906" custLinFactNeighborY="327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C51A5AFE-396C-4617-8EC4-43086B23F116}" type="presOf" srcId="{CCFDA9BB-FAB3-4C82-A0E3-7CF23DFC2E8D}" destId="{46372673-0047-4C01-BE21-0112389FB3C7}" srcOrd="0" destOrd="0" presId="urn:microsoft.com/office/officeart/2005/8/layout/hList7#83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579D0ACE-F8BA-4CB3-8D6F-F7FB173A7926}" type="presOf" srcId="{CCFDA9BB-FAB3-4C82-A0E3-7CF23DFC2E8D}" destId="{8C5F5501-C0AA-43BD-93CE-67CE065F9DA1}" srcOrd="1" destOrd="0" presId="urn:microsoft.com/office/officeart/2005/8/layout/hList7#83"/>
    <dgm:cxn modelId="{0BFB0074-4DD6-4EB6-A815-A2978992178B}" type="presOf" srcId="{3888FF89-F4CA-4DA4-A45B-800F996F172D}" destId="{84202CC8-0B01-4634-845E-F2298DC32A6C}" srcOrd="0" destOrd="0" presId="urn:microsoft.com/office/officeart/2005/8/layout/hList7#83"/>
    <dgm:cxn modelId="{92BBEC8D-0C73-46D9-BB1B-437D284783D8}" type="presParOf" srcId="{84202CC8-0B01-4634-845E-F2298DC32A6C}" destId="{530B00D4-8A16-4270-B11B-22084ECBF34A}" srcOrd="0" destOrd="0" presId="urn:microsoft.com/office/officeart/2005/8/layout/hList7#83"/>
    <dgm:cxn modelId="{08A0E774-CC4C-49E6-BA5F-D1B4CB51FCC7}" type="presParOf" srcId="{84202CC8-0B01-4634-845E-F2298DC32A6C}" destId="{89D0CF2C-A0AC-4F1A-A1EC-75470EB59B66}" srcOrd="1" destOrd="0" presId="urn:microsoft.com/office/officeart/2005/8/layout/hList7#83"/>
    <dgm:cxn modelId="{8E69760A-6174-42B8-986A-63620C7DDD7B}" type="presParOf" srcId="{89D0CF2C-A0AC-4F1A-A1EC-75470EB59B66}" destId="{A7DD40D0-0A87-4879-B431-95A5B70918A2}" srcOrd="0" destOrd="0" presId="urn:microsoft.com/office/officeart/2005/8/layout/hList7#83"/>
    <dgm:cxn modelId="{CA64051B-077E-45E1-B7EA-8E0E0854ADEA}" type="presParOf" srcId="{A7DD40D0-0A87-4879-B431-95A5B70918A2}" destId="{46372673-0047-4C01-BE21-0112389FB3C7}" srcOrd="0" destOrd="0" presId="urn:microsoft.com/office/officeart/2005/8/layout/hList7#83"/>
    <dgm:cxn modelId="{4F09A22A-02B0-4CA2-AF2F-BDB8DA30641E}" type="presParOf" srcId="{A7DD40D0-0A87-4879-B431-95A5B70918A2}" destId="{8C5F5501-C0AA-43BD-93CE-67CE065F9DA1}" srcOrd="1" destOrd="0" presId="urn:microsoft.com/office/officeart/2005/8/layout/hList7#83"/>
    <dgm:cxn modelId="{7317B4A1-1126-4DE2-894E-282E9D6AE0BB}" type="presParOf" srcId="{A7DD40D0-0A87-4879-B431-95A5B70918A2}" destId="{A7881602-E771-4ABD-8717-E4E1372A6031}" srcOrd="2" destOrd="0" presId="urn:microsoft.com/office/officeart/2005/8/layout/hList7#83"/>
    <dgm:cxn modelId="{EE59DE0E-2037-40C6-B504-E806510F42E2}" type="presParOf" srcId="{A7DD40D0-0A87-4879-B431-95A5B70918A2}" destId="{0678B703-14CE-4A3A-B4D5-78C3E7397E17}" srcOrd="3" destOrd="0" presId="urn:microsoft.com/office/officeart/2005/8/layout/hList7#8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04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727196D0-738E-4923-9C5B-77937E02F2F9}" type="presOf" srcId="{CCFDA9BB-FAB3-4C82-A0E3-7CF23DFC2E8D}" destId="{46372673-0047-4C01-BE21-0112389FB3C7}" srcOrd="0" destOrd="0" presId="urn:microsoft.com/office/officeart/2005/8/layout/hList7#104"/>
    <dgm:cxn modelId="{21A40D85-2680-487B-B2E6-1051CE4C4011}" type="presOf" srcId="{CCFDA9BB-FAB3-4C82-A0E3-7CF23DFC2E8D}" destId="{8C5F5501-C0AA-43BD-93CE-67CE065F9DA1}" srcOrd="1" destOrd="0" presId="urn:microsoft.com/office/officeart/2005/8/layout/hList7#104"/>
    <dgm:cxn modelId="{D57397A1-155C-40EA-9FF9-932EED5E59FA}" type="presOf" srcId="{3888FF89-F4CA-4DA4-A45B-800F996F172D}" destId="{84202CC8-0B01-4634-845E-F2298DC32A6C}" srcOrd="0" destOrd="0" presId="urn:microsoft.com/office/officeart/2005/8/layout/hList7#104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49D3A3F4-E17D-43BF-8A2B-E76C4A7AFB84}" type="presParOf" srcId="{84202CC8-0B01-4634-845E-F2298DC32A6C}" destId="{530B00D4-8A16-4270-B11B-22084ECBF34A}" srcOrd="0" destOrd="0" presId="urn:microsoft.com/office/officeart/2005/8/layout/hList7#104"/>
    <dgm:cxn modelId="{9C164C3C-1DF3-4FEA-B24B-2272D8B3980E}" type="presParOf" srcId="{84202CC8-0B01-4634-845E-F2298DC32A6C}" destId="{89D0CF2C-A0AC-4F1A-A1EC-75470EB59B66}" srcOrd="1" destOrd="0" presId="urn:microsoft.com/office/officeart/2005/8/layout/hList7#104"/>
    <dgm:cxn modelId="{C0B138A9-E9DB-4ABB-BB42-77ACC26664D9}" type="presParOf" srcId="{89D0CF2C-A0AC-4F1A-A1EC-75470EB59B66}" destId="{A7DD40D0-0A87-4879-B431-95A5B70918A2}" srcOrd="0" destOrd="0" presId="urn:microsoft.com/office/officeart/2005/8/layout/hList7#104"/>
    <dgm:cxn modelId="{7F12F728-A6AE-4EC2-AA71-228432408075}" type="presParOf" srcId="{A7DD40D0-0A87-4879-B431-95A5B70918A2}" destId="{46372673-0047-4C01-BE21-0112389FB3C7}" srcOrd="0" destOrd="0" presId="urn:microsoft.com/office/officeart/2005/8/layout/hList7#104"/>
    <dgm:cxn modelId="{4E0708BE-A1AB-4864-87BB-013390AF8537}" type="presParOf" srcId="{A7DD40D0-0A87-4879-B431-95A5B70918A2}" destId="{8C5F5501-C0AA-43BD-93CE-67CE065F9DA1}" srcOrd="1" destOrd="0" presId="urn:microsoft.com/office/officeart/2005/8/layout/hList7#104"/>
    <dgm:cxn modelId="{999C899D-0F2E-45F8-9268-476874C482FE}" type="presParOf" srcId="{A7DD40D0-0A87-4879-B431-95A5B70918A2}" destId="{A7881602-E771-4ABD-8717-E4E1372A6031}" srcOrd="2" destOrd="0" presId="urn:microsoft.com/office/officeart/2005/8/layout/hList7#104"/>
    <dgm:cxn modelId="{71E631CD-7CD3-4695-8D56-0912F7224A18}" type="presParOf" srcId="{A7DD40D0-0A87-4879-B431-95A5B70918A2}" destId="{0678B703-14CE-4A3A-B4D5-78C3E7397E17}" srcOrd="3" destOrd="0" presId="urn:microsoft.com/office/officeart/2005/8/layout/hList7#104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05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3DF43CCD-EB9A-4656-88A7-E9C713E3E4D6}" type="presOf" srcId="{CCFDA9BB-FAB3-4C82-A0E3-7CF23DFC2E8D}" destId="{8C5F5501-C0AA-43BD-93CE-67CE065F9DA1}" srcOrd="1" destOrd="0" presId="urn:microsoft.com/office/officeart/2005/8/layout/hList7#105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52847405-EEE7-40AD-BB53-FC8AADB77A70}" type="presOf" srcId="{CCFDA9BB-FAB3-4C82-A0E3-7CF23DFC2E8D}" destId="{46372673-0047-4C01-BE21-0112389FB3C7}" srcOrd="0" destOrd="0" presId="urn:microsoft.com/office/officeart/2005/8/layout/hList7#105"/>
    <dgm:cxn modelId="{620393A7-3834-4437-9EBE-4BE0FCD986BB}" type="presOf" srcId="{3888FF89-F4CA-4DA4-A45B-800F996F172D}" destId="{84202CC8-0B01-4634-845E-F2298DC32A6C}" srcOrd="0" destOrd="0" presId="urn:microsoft.com/office/officeart/2005/8/layout/hList7#105"/>
    <dgm:cxn modelId="{5C43595F-5666-4CEB-AA32-6697B25BE8BC}" type="presParOf" srcId="{84202CC8-0B01-4634-845E-F2298DC32A6C}" destId="{530B00D4-8A16-4270-B11B-22084ECBF34A}" srcOrd="0" destOrd="0" presId="urn:microsoft.com/office/officeart/2005/8/layout/hList7#105"/>
    <dgm:cxn modelId="{B22DC1C8-21BD-4535-B239-CBE0A916FA2B}" type="presParOf" srcId="{84202CC8-0B01-4634-845E-F2298DC32A6C}" destId="{89D0CF2C-A0AC-4F1A-A1EC-75470EB59B66}" srcOrd="1" destOrd="0" presId="urn:microsoft.com/office/officeart/2005/8/layout/hList7#105"/>
    <dgm:cxn modelId="{4CDBE4F0-092C-4B1F-92E1-78F149F34A20}" type="presParOf" srcId="{89D0CF2C-A0AC-4F1A-A1EC-75470EB59B66}" destId="{A7DD40D0-0A87-4879-B431-95A5B70918A2}" srcOrd="0" destOrd="0" presId="urn:microsoft.com/office/officeart/2005/8/layout/hList7#105"/>
    <dgm:cxn modelId="{97227E79-20B3-4119-94F6-B1EA98F931EB}" type="presParOf" srcId="{A7DD40D0-0A87-4879-B431-95A5B70918A2}" destId="{46372673-0047-4C01-BE21-0112389FB3C7}" srcOrd="0" destOrd="0" presId="urn:microsoft.com/office/officeart/2005/8/layout/hList7#105"/>
    <dgm:cxn modelId="{F57B7D8F-1F0C-4893-9795-AB9457522331}" type="presParOf" srcId="{A7DD40D0-0A87-4879-B431-95A5B70918A2}" destId="{8C5F5501-C0AA-43BD-93CE-67CE065F9DA1}" srcOrd="1" destOrd="0" presId="urn:microsoft.com/office/officeart/2005/8/layout/hList7#105"/>
    <dgm:cxn modelId="{8AA9E849-475F-4C70-94B0-C91AD50FE9B2}" type="presParOf" srcId="{A7DD40D0-0A87-4879-B431-95A5B70918A2}" destId="{A7881602-E771-4ABD-8717-E4E1372A6031}" srcOrd="2" destOrd="0" presId="urn:microsoft.com/office/officeart/2005/8/layout/hList7#105"/>
    <dgm:cxn modelId="{6FC9DA5B-D012-4610-AAD5-07AE5A038614}" type="presParOf" srcId="{A7DD40D0-0A87-4879-B431-95A5B70918A2}" destId="{0678B703-14CE-4A3A-B4D5-78C3E7397E17}" srcOrd="3" destOrd="0" presId="urn:microsoft.com/office/officeart/2005/8/layout/hList7#10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06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1771D421-6CE6-442E-A3CD-550A4008C942}" type="presOf" srcId="{CCFDA9BB-FAB3-4C82-A0E3-7CF23DFC2E8D}" destId="{46372673-0047-4C01-BE21-0112389FB3C7}" srcOrd="0" destOrd="0" presId="urn:microsoft.com/office/officeart/2005/8/layout/hList7#106"/>
    <dgm:cxn modelId="{019F0C0F-8EC4-4729-85CC-00AFE7B04D9F}" type="presOf" srcId="{CCFDA9BB-FAB3-4C82-A0E3-7CF23DFC2E8D}" destId="{8C5F5501-C0AA-43BD-93CE-67CE065F9DA1}" srcOrd="1" destOrd="0" presId="urn:microsoft.com/office/officeart/2005/8/layout/hList7#106"/>
    <dgm:cxn modelId="{258B3F14-E600-4DD0-96A5-56D1CC5F94F5}" type="presOf" srcId="{3888FF89-F4CA-4DA4-A45B-800F996F172D}" destId="{84202CC8-0B01-4634-845E-F2298DC32A6C}" srcOrd="0" destOrd="0" presId="urn:microsoft.com/office/officeart/2005/8/layout/hList7#106"/>
    <dgm:cxn modelId="{EB827EFA-E54B-4844-AD64-259EAC7F0A17}" type="presParOf" srcId="{84202CC8-0B01-4634-845E-F2298DC32A6C}" destId="{530B00D4-8A16-4270-B11B-22084ECBF34A}" srcOrd="0" destOrd="0" presId="urn:microsoft.com/office/officeart/2005/8/layout/hList7#106"/>
    <dgm:cxn modelId="{741D298D-9427-4543-8188-55C729F4338F}" type="presParOf" srcId="{84202CC8-0B01-4634-845E-F2298DC32A6C}" destId="{89D0CF2C-A0AC-4F1A-A1EC-75470EB59B66}" srcOrd="1" destOrd="0" presId="urn:microsoft.com/office/officeart/2005/8/layout/hList7#106"/>
    <dgm:cxn modelId="{9B20F5C1-57B5-431F-B947-5E91BCDF7686}" type="presParOf" srcId="{89D0CF2C-A0AC-4F1A-A1EC-75470EB59B66}" destId="{A7DD40D0-0A87-4879-B431-95A5B70918A2}" srcOrd="0" destOrd="0" presId="urn:microsoft.com/office/officeart/2005/8/layout/hList7#106"/>
    <dgm:cxn modelId="{90FAD5F1-CAA5-456D-B1A1-47F95530BDA0}" type="presParOf" srcId="{A7DD40D0-0A87-4879-B431-95A5B70918A2}" destId="{46372673-0047-4C01-BE21-0112389FB3C7}" srcOrd="0" destOrd="0" presId="urn:microsoft.com/office/officeart/2005/8/layout/hList7#106"/>
    <dgm:cxn modelId="{FDF5881A-7C67-44D3-AB16-B7E3CF2FFC71}" type="presParOf" srcId="{A7DD40D0-0A87-4879-B431-95A5B70918A2}" destId="{8C5F5501-C0AA-43BD-93CE-67CE065F9DA1}" srcOrd="1" destOrd="0" presId="urn:microsoft.com/office/officeart/2005/8/layout/hList7#106"/>
    <dgm:cxn modelId="{B469AD6A-939A-416C-814E-C150559BF34A}" type="presParOf" srcId="{A7DD40D0-0A87-4879-B431-95A5B70918A2}" destId="{A7881602-E771-4ABD-8717-E4E1372A6031}" srcOrd="2" destOrd="0" presId="urn:microsoft.com/office/officeart/2005/8/layout/hList7#106"/>
    <dgm:cxn modelId="{FE03D056-6CC1-443E-B436-DE3FC6067D45}" type="presParOf" srcId="{A7DD40D0-0A87-4879-B431-95A5B70918A2}" destId="{0678B703-14CE-4A3A-B4D5-78C3E7397E17}" srcOrd="3" destOrd="0" presId="urn:microsoft.com/office/officeart/2005/8/layout/hList7#10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07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70F79599-5DE0-4A26-8F4C-453BD6CC2FA7}" type="presOf" srcId="{3888FF89-F4CA-4DA4-A45B-800F996F172D}" destId="{84202CC8-0B01-4634-845E-F2298DC32A6C}" srcOrd="0" destOrd="0" presId="urn:microsoft.com/office/officeart/2005/8/layout/hList7#107"/>
    <dgm:cxn modelId="{8D1332F3-1024-4390-9319-7322422BDF77}" type="presOf" srcId="{CCFDA9BB-FAB3-4C82-A0E3-7CF23DFC2E8D}" destId="{46372673-0047-4C01-BE21-0112389FB3C7}" srcOrd="0" destOrd="0" presId="urn:microsoft.com/office/officeart/2005/8/layout/hList7#107"/>
    <dgm:cxn modelId="{EB396CE2-5B7D-4A4B-9D69-644F73F0D03F}" type="presOf" srcId="{CCFDA9BB-FAB3-4C82-A0E3-7CF23DFC2E8D}" destId="{8C5F5501-C0AA-43BD-93CE-67CE065F9DA1}" srcOrd="1" destOrd="0" presId="urn:microsoft.com/office/officeart/2005/8/layout/hList7#107"/>
    <dgm:cxn modelId="{056B317D-A8F8-49E9-8C51-760FC40F992C}" type="presParOf" srcId="{84202CC8-0B01-4634-845E-F2298DC32A6C}" destId="{530B00D4-8A16-4270-B11B-22084ECBF34A}" srcOrd="0" destOrd="0" presId="urn:microsoft.com/office/officeart/2005/8/layout/hList7#107"/>
    <dgm:cxn modelId="{47A19B51-48F4-49F9-B2DF-F31011A606FD}" type="presParOf" srcId="{84202CC8-0B01-4634-845E-F2298DC32A6C}" destId="{89D0CF2C-A0AC-4F1A-A1EC-75470EB59B66}" srcOrd="1" destOrd="0" presId="urn:microsoft.com/office/officeart/2005/8/layout/hList7#107"/>
    <dgm:cxn modelId="{06DE7214-E139-4D41-9FB2-930F9EF5B380}" type="presParOf" srcId="{89D0CF2C-A0AC-4F1A-A1EC-75470EB59B66}" destId="{A7DD40D0-0A87-4879-B431-95A5B70918A2}" srcOrd="0" destOrd="0" presId="urn:microsoft.com/office/officeart/2005/8/layout/hList7#107"/>
    <dgm:cxn modelId="{6FAF67EC-A228-4129-B335-30CCDCE81D32}" type="presParOf" srcId="{A7DD40D0-0A87-4879-B431-95A5B70918A2}" destId="{46372673-0047-4C01-BE21-0112389FB3C7}" srcOrd="0" destOrd="0" presId="urn:microsoft.com/office/officeart/2005/8/layout/hList7#107"/>
    <dgm:cxn modelId="{217A1574-7240-42C9-BFDA-5A20EC528CA0}" type="presParOf" srcId="{A7DD40D0-0A87-4879-B431-95A5B70918A2}" destId="{8C5F5501-C0AA-43BD-93CE-67CE065F9DA1}" srcOrd="1" destOrd="0" presId="urn:microsoft.com/office/officeart/2005/8/layout/hList7#107"/>
    <dgm:cxn modelId="{B61BE87D-4736-4C58-A47B-E4CE73890352}" type="presParOf" srcId="{A7DD40D0-0A87-4879-B431-95A5B70918A2}" destId="{A7881602-E771-4ABD-8717-E4E1372A6031}" srcOrd="2" destOrd="0" presId="urn:microsoft.com/office/officeart/2005/8/layout/hList7#107"/>
    <dgm:cxn modelId="{916086DF-7CC5-456D-814C-CB35D95FFBD2}" type="presParOf" srcId="{A7DD40D0-0A87-4879-B431-95A5B70918A2}" destId="{0678B703-14CE-4A3A-B4D5-78C3E7397E17}" srcOrd="3" destOrd="0" presId="urn:microsoft.com/office/officeart/2005/8/layout/hList7#107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08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C1CE3B8A-A8C2-4A88-95B6-9B161AA69354}" type="presOf" srcId="{3888FF89-F4CA-4DA4-A45B-800F996F172D}" destId="{84202CC8-0B01-4634-845E-F2298DC32A6C}" srcOrd="0" destOrd="0" presId="urn:microsoft.com/office/officeart/2005/8/layout/hList7#108"/>
    <dgm:cxn modelId="{789606F9-6C96-4E00-85AF-6244A2879C52}" type="presOf" srcId="{CCFDA9BB-FAB3-4C82-A0E3-7CF23DFC2E8D}" destId="{8C5F5501-C0AA-43BD-93CE-67CE065F9DA1}" srcOrd="1" destOrd="0" presId="urn:microsoft.com/office/officeart/2005/8/layout/hList7#108"/>
    <dgm:cxn modelId="{DD8E4B8B-FC4C-4098-864A-BF262E88BD8A}" type="presOf" srcId="{CCFDA9BB-FAB3-4C82-A0E3-7CF23DFC2E8D}" destId="{46372673-0047-4C01-BE21-0112389FB3C7}" srcOrd="0" destOrd="0" presId="urn:microsoft.com/office/officeart/2005/8/layout/hList7#108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CD85F85D-190F-4196-81B0-37BB5F1E5297}" type="presParOf" srcId="{84202CC8-0B01-4634-845E-F2298DC32A6C}" destId="{530B00D4-8A16-4270-B11B-22084ECBF34A}" srcOrd="0" destOrd="0" presId="urn:microsoft.com/office/officeart/2005/8/layout/hList7#108"/>
    <dgm:cxn modelId="{746207B0-6E23-4FCB-A5A1-3989F7272B00}" type="presParOf" srcId="{84202CC8-0B01-4634-845E-F2298DC32A6C}" destId="{89D0CF2C-A0AC-4F1A-A1EC-75470EB59B66}" srcOrd="1" destOrd="0" presId="urn:microsoft.com/office/officeart/2005/8/layout/hList7#108"/>
    <dgm:cxn modelId="{3F0E691A-116F-4258-A877-ABE089AF89CD}" type="presParOf" srcId="{89D0CF2C-A0AC-4F1A-A1EC-75470EB59B66}" destId="{A7DD40D0-0A87-4879-B431-95A5B70918A2}" srcOrd="0" destOrd="0" presId="urn:microsoft.com/office/officeart/2005/8/layout/hList7#108"/>
    <dgm:cxn modelId="{5B53B04A-54C1-41E6-9C3E-552CB204DA1E}" type="presParOf" srcId="{A7DD40D0-0A87-4879-B431-95A5B70918A2}" destId="{46372673-0047-4C01-BE21-0112389FB3C7}" srcOrd="0" destOrd="0" presId="urn:microsoft.com/office/officeart/2005/8/layout/hList7#108"/>
    <dgm:cxn modelId="{D775A715-E52B-4C69-B826-E99F53EA1DB3}" type="presParOf" srcId="{A7DD40D0-0A87-4879-B431-95A5B70918A2}" destId="{8C5F5501-C0AA-43BD-93CE-67CE065F9DA1}" srcOrd="1" destOrd="0" presId="urn:microsoft.com/office/officeart/2005/8/layout/hList7#108"/>
    <dgm:cxn modelId="{3491C878-7F8B-4445-BD81-0094F1576BFA}" type="presParOf" srcId="{A7DD40D0-0A87-4879-B431-95A5B70918A2}" destId="{A7881602-E771-4ABD-8717-E4E1372A6031}" srcOrd="2" destOrd="0" presId="urn:microsoft.com/office/officeart/2005/8/layout/hList7#108"/>
    <dgm:cxn modelId="{03835DB8-8022-4019-8C17-31DC081DC18E}" type="presParOf" srcId="{A7DD40D0-0A87-4879-B431-95A5B70918A2}" destId="{0678B703-14CE-4A3A-B4D5-78C3E7397E17}" srcOrd="3" destOrd="0" presId="urn:microsoft.com/office/officeart/2005/8/layout/hList7#10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09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677517B5-BB9E-4D7C-8A94-30FE4C7AC706}" type="presOf" srcId="{CCFDA9BB-FAB3-4C82-A0E3-7CF23DFC2E8D}" destId="{8C5F5501-C0AA-43BD-93CE-67CE065F9DA1}" srcOrd="1" destOrd="0" presId="urn:microsoft.com/office/officeart/2005/8/layout/hList7#109"/>
    <dgm:cxn modelId="{8801FDD6-74D9-4E76-9CF6-FE2C39DD16F8}" type="presOf" srcId="{CCFDA9BB-FAB3-4C82-A0E3-7CF23DFC2E8D}" destId="{46372673-0047-4C01-BE21-0112389FB3C7}" srcOrd="0" destOrd="0" presId="urn:microsoft.com/office/officeart/2005/8/layout/hList7#109"/>
    <dgm:cxn modelId="{05D6F89E-2416-4865-848D-1E3F76CC7F2E}" type="presOf" srcId="{3888FF89-F4CA-4DA4-A45B-800F996F172D}" destId="{84202CC8-0B01-4634-845E-F2298DC32A6C}" srcOrd="0" destOrd="0" presId="urn:microsoft.com/office/officeart/2005/8/layout/hList7#109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D9C871D7-759C-4393-BA0E-E45E16A63E49}" type="presParOf" srcId="{84202CC8-0B01-4634-845E-F2298DC32A6C}" destId="{530B00D4-8A16-4270-B11B-22084ECBF34A}" srcOrd="0" destOrd="0" presId="urn:microsoft.com/office/officeart/2005/8/layout/hList7#109"/>
    <dgm:cxn modelId="{F70D3B70-C4D5-4AC1-B2EC-23FE6045A267}" type="presParOf" srcId="{84202CC8-0B01-4634-845E-F2298DC32A6C}" destId="{89D0CF2C-A0AC-4F1A-A1EC-75470EB59B66}" srcOrd="1" destOrd="0" presId="urn:microsoft.com/office/officeart/2005/8/layout/hList7#109"/>
    <dgm:cxn modelId="{C9139287-C8C9-4286-A4B7-3F0B2B077C12}" type="presParOf" srcId="{89D0CF2C-A0AC-4F1A-A1EC-75470EB59B66}" destId="{A7DD40D0-0A87-4879-B431-95A5B70918A2}" srcOrd="0" destOrd="0" presId="urn:microsoft.com/office/officeart/2005/8/layout/hList7#109"/>
    <dgm:cxn modelId="{3DCB822B-9CE4-4DB2-9D1E-40AEBFB61E63}" type="presParOf" srcId="{A7DD40D0-0A87-4879-B431-95A5B70918A2}" destId="{46372673-0047-4C01-BE21-0112389FB3C7}" srcOrd="0" destOrd="0" presId="urn:microsoft.com/office/officeart/2005/8/layout/hList7#109"/>
    <dgm:cxn modelId="{FD40CD9B-1646-43D6-8C8A-28508609B618}" type="presParOf" srcId="{A7DD40D0-0A87-4879-B431-95A5B70918A2}" destId="{8C5F5501-C0AA-43BD-93CE-67CE065F9DA1}" srcOrd="1" destOrd="0" presId="urn:microsoft.com/office/officeart/2005/8/layout/hList7#109"/>
    <dgm:cxn modelId="{600B2CBE-E630-4D4C-A1DB-DD98F56657F1}" type="presParOf" srcId="{A7DD40D0-0A87-4879-B431-95A5B70918A2}" destId="{A7881602-E771-4ABD-8717-E4E1372A6031}" srcOrd="2" destOrd="0" presId="urn:microsoft.com/office/officeart/2005/8/layout/hList7#109"/>
    <dgm:cxn modelId="{D950655F-5128-4579-BC9C-1E55DEB156FF}" type="presParOf" srcId="{A7DD40D0-0A87-4879-B431-95A5B70918A2}" destId="{0678B703-14CE-4A3A-B4D5-78C3E7397E17}" srcOrd="3" destOrd="0" presId="urn:microsoft.com/office/officeart/2005/8/layout/hList7#10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10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441BD078-7041-4CCD-BC42-02DE72812129}" type="presOf" srcId="{3888FF89-F4CA-4DA4-A45B-800F996F172D}" destId="{84202CC8-0B01-4634-845E-F2298DC32A6C}" srcOrd="0" destOrd="0" presId="urn:microsoft.com/office/officeart/2005/8/layout/hList7#110"/>
    <dgm:cxn modelId="{6E095A0F-EB94-4F5D-B50C-F59C93AAABD4}" type="presOf" srcId="{CCFDA9BB-FAB3-4C82-A0E3-7CF23DFC2E8D}" destId="{8C5F5501-C0AA-43BD-93CE-67CE065F9DA1}" srcOrd="1" destOrd="0" presId="urn:microsoft.com/office/officeart/2005/8/layout/hList7#110"/>
    <dgm:cxn modelId="{D77EF697-FB40-4758-B907-E2B8E0C2990B}" type="presOf" srcId="{CCFDA9BB-FAB3-4C82-A0E3-7CF23DFC2E8D}" destId="{46372673-0047-4C01-BE21-0112389FB3C7}" srcOrd="0" destOrd="0" presId="urn:microsoft.com/office/officeart/2005/8/layout/hList7#110"/>
    <dgm:cxn modelId="{84745592-AE60-49CA-9717-3C849FF4F568}" type="presParOf" srcId="{84202CC8-0B01-4634-845E-F2298DC32A6C}" destId="{530B00D4-8A16-4270-B11B-22084ECBF34A}" srcOrd="0" destOrd="0" presId="urn:microsoft.com/office/officeart/2005/8/layout/hList7#110"/>
    <dgm:cxn modelId="{E8872B4F-1547-4F62-AC24-D9390C953C62}" type="presParOf" srcId="{84202CC8-0B01-4634-845E-F2298DC32A6C}" destId="{89D0CF2C-A0AC-4F1A-A1EC-75470EB59B66}" srcOrd="1" destOrd="0" presId="urn:microsoft.com/office/officeart/2005/8/layout/hList7#110"/>
    <dgm:cxn modelId="{B45EC785-665A-4411-9FEA-2C27436F9605}" type="presParOf" srcId="{89D0CF2C-A0AC-4F1A-A1EC-75470EB59B66}" destId="{A7DD40D0-0A87-4879-B431-95A5B70918A2}" srcOrd="0" destOrd="0" presId="urn:microsoft.com/office/officeart/2005/8/layout/hList7#110"/>
    <dgm:cxn modelId="{9606160E-CB73-468F-B6B3-E970B2D0E271}" type="presParOf" srcId="{A7DD40D0-0A87-4879-B431-95A5B70918A2}" destId="{46372673-0047-4C01-BE21-0112389FB3C7}" srcOrd="0" destOrd="0" presId="urn:microsoft.com/office/officeart/2005/8/layout/hList7#110"/>
    <dgm:cxn modelId="{A82DF296-9509-4A9E-AC07-3E421D000E70}" type="presParOf" srcId="{A7DD40D0-0A87-4879-B431-95A5B70918A2}" destId="{8C5F5501-C0AA-43BD-93CE-67CE065F9DA1}" srcOrd="1" destOrd="0" presId="urn:microsoft.com/office/officeart/2005/8/layout/hList7#110"/>
    <dgm:cxn modelId="{5FB8A9A7-C24D-47BA-9994-1C50113FFD7F}" type="presParOf" srcId="{A7DD40D0-0A87-4879-B431-95A5B70918A2}" destId="{A7881602-E771-4ABD-8717-E4E1372A6031}" srcOrd="2" destOrd="0" presId="urn:microsoft.com/office/officeart/2005/8/layout/hList7#110"/>
    <dgm:cxn modelId="{C46D9187-A363-4177-A1D4-3672D428E846}" type="presParOf" srcId="{A7DD40D0-0A87-4879-B431-95A5B70918A2}" destId="{0678B703-14CE-4A3A-B4D5-78C3E7397E17}" srcOrd="3" destOrd="0" presId="urn:microsoft.com/office/officeart/2005/8/layout/hList7#110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11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44963EA1-58F0-45A7-ACEC-24B79A9F61CB}" type="presOf" srcId="{CCFDA9BB-FAB3-4C82-A0E3-7CF23DFC2E8D}" destId="{8C5F5501-C0AA-43BD-93CE-67CE065F9DA1}" srcOrd="1" destOrd="0" presId="urn:microsoft.com/office/officeart/2005/8/layout/hList7#111"/>
    <dgm:cxn modelId="{E21EA63A-BCBD-4A35-BF1A-2B79B5455D5A}" type="presOf" srcId="{3888FF89-F4CA-4DA4-A45B-800F996F172D}" destId="{84202CC8-0B01-4634-845E-F2298DC32A6C}" srcOrd="0" destOrd="0" presId="urn:microsoft.com/office/officeart/2005/8/layout/hList7#111"/>
    <dgm:cxn modelId="{FEB60707-FE26-4E64-B1F3-C95E548E4A94}" type="presOf" srcId="{CCFDA9BB-FAB3-4C82-A0E3-7CF23DFC2E8D}" destId="{46372673-0047-4C01-BE21-0112389FB3C7}" srcOrd="0" destOrd="0" presId="urn:microsoft.com/office/officeart/2005/8/layout/hList7#111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670335CA-AF57-42C5-96CF-4D2A4B53F7F2}" type="presParOf" srcId="{84202CC8-0B01-4634-845E-F2298DC32A6C}" destId="{530B00D4-8A16-4270-B11B-22084ECBF34A}" srcOrd="0" destOrd="0" presId="urn:microsoft.com/office/officeart/2005/8/layout/hList7#111"/>
    <dgm:cxn modelId="{B6BBE6FD-8128-4CF4-8D38-397F9EAA9BC9}" type="presParOf" srcId="{84202CC8-0B01-4634-845E-F2298DC32A6C}" destId="{89D0CF2C-A0AC-4F1A-A1EC-75470EB59B66}" srcOrd="1" destOrd="0" presId="urn:microsoft.com/office/officeart/2005/8/layout/hList7#111"/>
    <dgm:cxn modelId="{3372155A-B6AB-4DEC-9672-925EB288AD06}" type="presParOf" srcId="{89D0CF2C-A0AC-4F1A-A1EC-75470EB59B66}" destId="{A7DD40D0-0A87-4879-B431-95A5B70918A2}" srcOrd="0" destOrd="0" presId="urn:microsoft.com/office/officeart/2005/8/layout/hList7#111"/>
    <dgm:cxn modelId="{D51F4961-B2DF-4E38-BAA4-CE0AD59AA710}" type="presParOf" srcId="{A7DD40D0-0A87-4879-B431-95A5B70918A2}" destId="{46372673-0047-4C01-BE21-0112389FB3C7}" srcOrd="0" destOrd="0" presId="urn:microsoft.com/office/officeart/2005/8/layout/hList7#111"/>
    <dgm:cxn modelId="{657AE05C-26D1-4F06-8C79-41AAC5DD1E6A}" type="presParOf" srcId="{A7DD40D0-0A87-4879-B431-95A5B70918A2}" destId="{8C5F5501-C0AA-43BD-93CE-67CE065F9DA1}" srcOrd="1" destOrd="0" presId="urn:microsoft.com/office/officeart/2005/8/layout/hList7#111"/>
    <dgm:cxn modelId="{8B1D9E79-3799-414D-8DD2-3E24359F1DCF}" type="presParOf" srcId="{A7DD40D0-0A87-4879-B431-95A5B70918A2}" destId="{A7881602-E771-4ABD-8717-E4E1372A6031}" srcOrd="2" destOrd="0" presId="urn:microsoft.com/office/officeart/2005/8/layout/hList7#111"/>
    <dgm:cxn modelId="{14ACAE09-5FBC-433A-B538-6FE8DBD16326}" type="presParOf" srcId="{A7DD40D0-0A87-4879-B431-95A5B70918A2}" destId="{0678B703-14CE-4A3A-B4D5-78C3E7397E17}" srcOrd="3" destOrd="0" presId="urn:microsoft.com/office/officeart/2005/8/layout/hList7#1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12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5BCF4FA3-E3DB-4F07-824D-8EC5A27D8239}" type="presOf" srcId="{3888FF89-F4CA-4DA4-A45B-800F996F172D}" destId="{84202CC8-0B01-4634-845E-F2298DC32A6C}" srcOrd="0" destOrd="0" presId="urn:microsoft.com/office/officeart/2005/8/layout/hList7#112"/>
    <dgm:cxn modelId="{25A88A1D-F912-49D7-9194-77AE8D538AEB}" type="presOf" srcId="{CCFDA9BB-FAB3-4C82-A0E3-7CF23DFC2E8D}" destId="{8C5F5501-C0AA-43BD-93CE-67CE065F9DA1}" srcOrd="1" destOrd="0" presId="urn:microsoft.com/office/officeart/2005/8/layout/hList7#112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66B304C6-3ADB-44A6-AECC-FBE70075E22D}" type="presOf" srcId="{CCFDA9BB-FAB3-4C82-A0E3-7CF23DFC2E8D}" destId="{46372673-0047-4C01-BE21-0112389FB3C7}" srcOrd="0" destOrd="0" presId="urn:microsoft.com/office/officeart/2005/8/layout/hList7#112"/>
    <dgm:cxn modelId="{1D1DD718-6F82-4254-B511-3DC51FA4349D}" type="presParOf" srcId="{84202CC8-0B01-4634-845E-F2298DC32A6C}" destId="{530B00D4-8A16-4270-B11B-22084ECBF34A}" srcOrd="0" destOrd="0" presId="urn:microsoft.com/office/officeart/2005/8/layout/hList7#112"/>
    <dgm:cxn modelId="{4E7075DA-4C8F-4154-99A1-2022EE7D2B58}" type="presParOf" srcId="{84202CC8-0B01-4634-845E-F2298DC32A6C}" destId="{89D0CF2C-A0AC-4F1A-A1EC-75470EB59B66}" srcOrd="1" destOrd="0" presId="urn:microsoft.com/office/officeart/2005/8/layout/hList7#112"/>
    <dgm:cxn modelId="{A1A7F3E7-41B1-4E2A-8129-22ADF18F0CB9}" type="presParOf" srcId="{89D0CF2C-A0AC-4F1A-A1EC-75470EB59B66}" destId="{A7DD40D0-0A87-4879-B431-95A5B70918A2}" srcOrd="0" destOrd="0" presId="urn:microsoft.com/office/officeart/2005/8/layout/hList7#112"/>
    <dgm:cxn modelId="{8830C39E-6085-421D-AEC8-12DAF65E2E7B}" type="presParOf" srcId="{A7DD40D0-0A87-4879-B431-95A5B70918A2}" destId="{46372673-0047-4C01-BE21-0112389FB3C7}" srcOrd="0" destOrd="0" presId="urn:microsoft.com/office/officeart/2005/8/layout/hList7#112"/>
    <dgm:cxn modelId="{7D0C974A-86A3-45F5-A108-0DEBC3DFB17C}" type="presParOf" srcId="{A7DD40D0-0A87-4879-B431-95A5B70918A2}" destId="{8C5F5501-C0AA-43BD-93CE-67CE065F9DA1}" srcOrd="1" destOrd="0" presId="urn:microsoft.com/office/officeart/2005/8/layout/hList7#112"/>
    <dgm:cxn modelId="{80064238-BE07-41D6-9965-9676110E811D}" type="presParOf" srcId="{A7DD40D0-0A87-4879-B431-95A5B70918A2}" destId="{A7881602-E771-4ABD-8717-E4E1372A6031}" srcOrd="2" destOrd="0" presId="urn:microsoft.com/office/officeart/2005/8/layout/hList7#112"/>
    <dgm:cxn modelId="{C1D901C1-62CB-43EC-94DD-E82E83BAFDDF}" type="presParOf" srcId="{A7DD40D0-0A87-4879-B431-95A5B70918A2}" destId="{0678B703-14CE-4A3A-B4D5-78C3E7397E17}" srcOrd="3" destOrd="0" presId="urn:microsoft.com/office/officeart/2005/8/layout/hList7#11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13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98339B60-69EA-4AD9-87F5-37EC7A5285BF}" type="presOf" srcId="{CCFDA9BB-FAB3-4C82-A0E3-7CF23DFC2E8D}" destId="{8C5F5501-C0AA-43BD-93CE-67CE065F9DA1}" srcOrd="1" destOrd="0" presId="urn:microsoft.com/office/officeart/2005/8/layout/hList7#113"/>
    <dgm:cxn modelId="{630F469D-70C8-491A-B3F9-02FD33D9C148}" type="presOf" srcId="{3888FF89-F4CA-4DA4-A45B-800F996F172D}" destId="{84202CC8-0B01-4634-845E-F2298DC32A6C}" srcOrd="0" destOrd="0" presId="urn:microsoft.com/office/officeart/2005/8/layout/hList7#113"/>
    <dgm:cxn modelId="{7854FD7F-060B-4A70-9AA9-A676C5FC0E30}" type="presOf" srcId="{CCFDA9BB-FAB3-4C82-A0E3-7CF23DFC2E8D}" destId="{46372673-0047-4C01-BE21-0112389FB3C7}" srcOrd="0" destOrd="0" presId="urn:microsoft.com/office/officeart/2005/8/layout/hList7#113"/>
    <dgm:cxn modelId="{A93E37DB-5EE0-4C87-AF89-7A4605EC9528}" type="presParOf" srcId="{84202CC8-0B01-4634-845E-F2298DC32A6C}" destId="{530B00D4-8A16-4270-B11B-22084ECBF34A}" srcOrd="0" destOrd="0" presId="urn:microsoft.com/office/officeart/2005/8/layout/hList7#113"/>
    <dgm:cxn modelId="{90CC3489-6917-4596-8F43-A33D3705E195}" type="presParOf" srcId="{84202CC8-0B01-4634-845E-F2298DC32A6C}" destId="{89D0CF2C-A0AC-4F1A-A1EC-75470EB59B66}" srcOrd="1" destOrd="0" presId="urn:microsoft.com/office/officeart/2005/8/layout/hList7#113"/>
    <dgm:cxn modelId="{ACB89685-783B-408F-ABC7-ADA35376F330}" type="presParOf" srcId="{89D0CF2C-A0AC-4F1A-A1EC-75470EB59B66}" destId="{A7DD40D0-0A87-4879-B431-95A5B70918A2}" srcOrd="0" destOrd="0" presId="urn:microsoft.com/office/officeart/2005/8/layout/hList7#113"/>
    <dgm:cxn modelId="{EA0C55E5-D406-4B81-A838-6E974988739F}" type="presParOf" srcId="{A7DD40D0-0A87-4879-B431-95A5B70918A2}" destId="{46372673-0047-4C01-BE21-0112389FB3C7}" srcOrd="0" destOrd="0" presId="urn:microsoft.com/office/officeart/2005/8/layout/hList7#113"/>
    <dgm:cxn modelId="{4EFF23E5-D710-4698-93A5-7E25B897F01E}" type="presParOf" srcId="{A7DD40D0-0A87-4879-B431-95A5B70918A2}" destId="{8C5F5501-C0AA-43BD-93CE-67CE065F9DA1}" srcOrd="1" destOrd="0" presId="urn:microsoft.com/office/officeart/2005/8/layout/hList7#113"/>
    <dgm:cxn modelId="{4678C557-D6CB-41EF-AF01-BF2BFCFBE2B5}" type="presParOf" srcId="{A7DD40D0-0A87-4879-B431-95A5B70918A2}" destId="{A7881602-E771-4ABD-8717-E4E1372A6031}" srcOrd="2" destOrd="0" presId="urn:microsoft.com/office/officeart/2005/8/layout/hList7#113"/>
    <dgm:cxn modelId="{5193EED8-4436-42C8-A8D1-3AB2415DB404}" type="presParOf" srcId="{A7DD40D0-0A87-4879-B431-95A5B70918A2}" destId="{0678B703-14CE-4A3A-B4D5-78C3E7397E17}" srcOrd="3" destOrd="0" presId="urn:microsoft.com/office/officeart/2005/8/layout/hList7#11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4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FEB40158-EAED-479D-8B79-079494F29389}" type="presOf" srcId="{CCFDA9BB-FAB3-4C82-A0E3-7CF23DFC2E8D}" destId="{8C5F5501-C0AA-43BD-93CE-67CE065F9DA1}" srcOrd="1" destOrd="0" presId="urn:microsoft.com/office/officeart/2005/8/layout/hList7#84"/>
    <dgm:cxn modelId="{47D27CFC-9522-414E-814F-E4411C76F6E3}" type="presOf" srcId="{3888FF89-F4CA-4DA4-A45B-800F996F172D}" destId="{84202CC8-0B01-4634-845E-F2298DC32A6C}" srcOrd="0" destOrd="0" presId="urn:microsoft.com/office/officeart/2005/8/layout/hList7#84"/>
    <dgm:cxn modelId="{A009496F-B9A5-4D41-8E08-005B22021B5E}" type="presOf" srcId="{CCFDA9BB-FAB3-4C82-A0E3-7CF23DFC2E8D}" destId="{46372673-0047-4C01-BE21-0112389FB3C7}" srcOrd="0" destOrd="0" presId="urn:microsoft.com/office/officeart/2005/8/layout/hList7#84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0DFD151E-B782-4622-A6E0-CA5D5EA43306}" type="presParOf" srcId="{84202CC8-0B01-4634-845E-F2298DC32A6C}" destId="{530B00D4-8A16-4270-B11B-22084ECBF34A}" srcOrd="0" destOrd="0" presId="urn:microsoft.com/office/officeart/2005/8/layout/hList7#84"/>
    <dgm:cxn modelId="{634E443C-C9B6-4CC5-A05E-B3D8BB776D21}" type="presParOf" srcId="{84202CC8-0B01-4634-845E-F2298DC32A6C}" destId="{89D0CF2C-A0AC-4F1A-A1EC-75470EB59B66}" srcOrd="1" destOrd="0" presId="urn:microsoft.com/office/officeart/2005/8/layout/hList7#84"/>
    <dgm:cxn modelId="{F1EEBDFC-F087-43A8-A23F-D8F657653F39}" type="presParOf" srcId="{89D0CF2C-A0AC-4F1A-A1EC-75470EB59B66}" destId="{A7DD40D0-0A87-4879-B431-95A5B70918A2}" srcOrd="0" destOrd="0" presId="urn:microsoft.com/office/officeart/2005/8/layout/hList7#84"/>
    <dgm:cxn modelId="{CCA6A3D5-536B-4AF8-856A-88F682CEC957}" type="presParOf" srcId="{A7DD40D0-0A87-4879-B431-95A5B70918A2}" destId="{46372673-0047-4C01-BE21-0112389FB3C7}" srcOrd="0" destOrd="0" presId="urn:microsoft.com/office/officeart/2005/8/layout/hList7#84"/>
    <dgm:cxn modelId="{D98049CF-3FBC-4510-8C2D-0232ECCFFC3F}" type="presParOf" srcId="{A7DD40D0-0A87-4879-B431-95A5B70918A2}" destId="{8C5F5501-C0AA-43BD-93CE-67CE065F9DA1}" srcOrd="1" destOrd="0" presId="urn:microsoft.com/office/officeart/2005/8/layout/hList7#84"/>
    <dgm:cxn modelId="{90935A32-B5BF-48F2-A8CE-C21F68544EC3}" type="presParOf" srcId="{A7DD40D0-0A87-4879-B431-95A5B70918A2}" destId="{A7881602-E771-4ABD-8717-E4E1372A6031}" srcOrd="2" destOrd="0" presId="urn:microsoft.com/office/officeart/2005/8/layout/hList7#84"/>
    <dgm:cxn modelId="{D163C303-FC43-4D23-ADE3-ADC60D065B71}" type="presParOf" srcId="{A7DD40D0-0A87-4879-B431-95A5B70918A2}" destId="{0678B703-14CE-4A3A-B4D5-78C3E7397E17}" srcOrd="3" destOrd="0" presId="urn:microsoft.com/office/officeart/2005/8/layout/hList7#8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14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AE911D1D-6FA9-438C-A069-7ACC98DC0D99}" type="presOf" srcId="{CCFDA9BB-FAB3-4C82-A0E3-7CF23DFC2E8D}" destId="{46372673-0047-4C01-BE21-0112389FB3C7}" srcOrd="0" destOrd="0" presId="urn:microsoft.com/office/officeart/2005/8/layout/hList7#114"/>
    <dgm:cxn modelId="{09470689-7C86-4FE8-A673-ACCC9E15672C}" type="presOf" srcId="{CCFDA9BB-FAB3-4C82-A0E3-7CF23DFC2E8D}" destId="{8C5F5501-C0AA-43BD-93CE-67CE065F9DA1}" srcOrd="1" destOrd="0" presId="urn:microsoft.com/office/officeart/2005/8/layout/hList7#114"/>
    <dgm:cxn modelId="{D3AB3444-FDDA-421D-A4EF-5EFDB21BCAFB}" type="presOf" srcId="{3888FF89-F4CA-4DA4-A45B-800F996F172D}" destId="{84202CC8-0B01-4634-845E-F2298DC32A6C}" srcOrd="0" destOrd="0" presId="urn:microsoft.com/office/officeart/2005/8/layout/hList7#114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C83869D8-139A-46E1-993E-0595281F3B9B}" type="presParOf" srcId="{84202CC8-0B01-4634-845E-F2298DC32A6C}" destId="{530B00D4-8A16-4270-B11B-22084ECBF34A}" srcOrd="0" destOrd="0" presId="urn:microsoft.com/office/officeart/2005/8/layout/hList7#114"/>
    <dgm:cxn modelId="{3BB540B8-F363-457C-9311-A8D5FE1B2F85}" type="presParOf" srcId="{84202CC8-0B01-4634-845E-F2298DC32A6C}" destId="{89D0CF2C-A0AC-4F1A-A1EC-75470EB59B66}" srcOrd="1" destOrd="0" presId="urn:microsoft.com/office/officeart/2005/8/layout/hList7#114"/>
    <dgm:cxn modelId="{C1401A2D-71BE-41B6-8C40-FAEA79ED094B}" type="presParOf" srcId="{89D0CF2C-A0AC-4F1A-A1EC-75470EB59B66}" destId="{A7DD40D0-0A87-4879-B431-95A5B70918A2}" srcOrd="0" destOrd="0" presId="urn:microsoft.com/office/officeart/2005/8/layout/hList7#114"/>
    <dgm:cxn modelId="{8B3918A5-092C-496C-ADB9-5ED31736C496}" type="presParOf" srcId="{A7DD40D0-0A87-4879-B431-95A5B70918A2}" destId="{46372673-0047-4C01-BE21-0112389FB3C7}" srcOrd="0" destOrd="0" presId="urn:microsoft.com/office/officeart/2005/8/layout/hList7#114"/>
    <dgm:cxn modelId="{18653091-6C6D-4EA4-B6B9-018CC6B811A6}" type="presParOf" srcId="{A7DD40D0-0A87-4879-B431-95A5B70918A2}" destId="{8C5F5501-C0AA-43BD-93CE-67CE065F9DA1}" srcOrd="1" destOrd="0" presId="urn:microsoft.com/office/officeart/2005/8/layout/hList7#114"/>
    <dgm:cxn modelId="{E799B4D3-2247-488F-8F61-D5763B3DBC0C}" type="presParOf" srcId="{A7DD40D0-0A87-4879-B431-95A5B70918A2}" destId="{A7881602-E771-4ABD-8717-E4E1372A6031}" srcOrd="2" destOrd="0" presId="urn:microsoft.com/office/officeart/2005/8/layout/hList7#114"/>
    <dgm:cxn modelId="{17987967-97F1-4C80-85C9-3B92A2EBA859}" type="presParOf" srcId="{A7DD40D0-0A87-4879-B431-95A5B70918A2}" destId="{0678B703-14CE-4A3A-B4D5-78C3E7397E17}" srcOrd="3" destOrd="0" presId="urn:microsoft.com/office/officeart/2005/8/layout/hList7#11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15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4B0DBDCB-DF8A-4E32-ABC2-A136D4A56EEB}" type="presOf" srcId="{CCFDA9BB-FAB3-4C82-A0E3-7CF23DFC2E8D}" destId="{46372673-0047-4C01-BE21-0112389FB3C7}" srcOrd="0" destOrd="0" presId="urn:microsoft.com/office/officeart/2005/8/layout/hList7#115"/>
    <dgm:cxn modelId="{DA2E3F7F-D828-43A3-B5EF-57A8E96EC8F9}" type="presOf" srcId="{CCFDA9BB-FAB3-4C82-A0E3-7CF23DFC2E8D}" destId="{8C5F5501-C0AA-43BD-93CE-67CE065F9DA1}" srcOrd="1" destOrd="0" presId="urn:microsoft.com/office/officeart/2005/8/layout/hList7#115"/>
    <dgm:cxn modelId="{31157CB6-A9A6-4355-B28D-5DEED41BADFE}" type="presOf" srcId="{3888FF89-F4CA-4DA4-A45B-800F996F172D}" destId="{84202CC8-0B01-4634-845E-F2298DC32A6C}" srcOrd="0" destOrd="0" presId="urn:microsoft.com/office/officeart/2005/8/layout/hList7#115"/>
    <dgm:cxn modelId="{70C8889D-59B0-47CA-82D3-ACCDDE2978F6}" type="presParOf" srcId="{84202CC8-0B01-4634-845E-F2298DC32A6C}" destId="{530B00D4-8A16-4270-B11B-22084ECBF34A}" srcOrd="0" destOrd="0" presId="urn:microsoft.com/office/officeart/2005/8/layout/hList7#115"/>
    <dgm:cxn modelId="{906EDDF6-40DE-40F7-B67C-1D365A9135B9}" type="presParOf" srcId="{84202CC8-0B01-4634-845E-F2298DC32A6C}" destId="{89D0CF2C-A0AC-4F1A-A1EC-75470EB59B66}" srcOrd="1" destOrd="0" presId="urn:microsoft.com/office/officeart/2005/8/layout/hList7#115"/>
    <dgm:cxn modelId="{E78FC8C2-22AD-44E7-8F70-CE9DC377B1CE}" type="presParOf" srcId="{89D0CF2C-A0AC-4F1A-A1EC-75470EB59B66}" destId="{A7DD40D0-0A87-4879-B431-95A5B70918A2}" srcOrd="0" destOrd="0" presId="urn:microsoft.com/office/officeart/2005/8/layout/hList7#115"/>
    <dgm:cxn modelId="{0B7E69BD-F68E-4F70-90F5-9EB43D3AAFA8}" type="presParOf" srcId="{A7DD40D0-0A87-4879-B431-95A5B70918A2}" destId="{46372673-0047-4C01-BE21-0112389FB3C7}" srcOrd="0" destOrd="0" presId="urn:microsoft.com/office/officeart/2005/8/layout/hList7#115"/>
    <dgm:cxn modelId="{707A42BA-10C3-46A0-901D-E70759D7ED63}" type="presParOf" srcId="{A7DD40D0-0A87-4879-B431-95A5B70918A2}" destId="{8C5F5501-C0AA-43BD-93CE-67CE065F9DA1}" srcOrd="1" destOrd="0" presId="urn:microsoft.com/office/officeart/2005/8/layout/hList7#115"/>
    <dgm:cxn modelId="{10689CB9-3ED1-4511-878E-2ABEB9B13F34}" type="presParOf" srcId="{A7DD40D0-0A87-4879-B431-95A5B70918A2}" destId="{A7881602-E771-4ABD-8717-E4E1372A6031}" srcOrd="2" destOrd="0" presId="urn:microsoft.com/office/officeart/2005/8/layout/hList7#115"/>
    <dgm:cxn modelId="{FEE9D899-AFDA-4B59-8262-2FF869AEDA6F}" type="presParOf" srcId="{A7DD40D0-0A87-4879-B431-95A5B70918A2}" destId="{0678B703-14CE-4A3A-B4D5-78C3E7397E17}" srcOrd="3" destOrd="0" presId="urn:microsoft.com/office/officeart/2005/8/layout/hList7#11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16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3FC297A5-9310-4C6B-8A60-07C0FEB69B6D}" type="presOf" srcId="{CCFDA9BB-FAB3-4C82-A0E3-7CF23DFC2E8D}" destId="{46372673-0047-4C01-BE21-0112389FB3C7}" srcOrd="0" destOrd="0" presId="urn:microsoft.com/office/officeart/2005/8/layout/hList7#116"/>
    <dgm:cxn modelId="{58918673-20BD-4A87-A6D8-AB758104C41C}" type="presOf" srcId="{3888FF89-F4CA-4DA4-A45B-800F996F172D}" destId="{84202CC8-0B01-4634-845E-F2298DC32A6C}" srcOrd="0" destOrd="0" presId="urn:microsoft.com/office/officeart/2005/8/layout/hList7#116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D9B0CF7C-9C0C-4894-BD66-FC27757181D3}" type="presOf" srcId="{CCFDA9BB-FAB3-4C82-A0E3-7CF23DFC2E8D}" destId="{8C5F5501-C0AA-43BD-93CE-67CE065F9DA1}" srcOrd="1" destOrd="0" presId="urn:microsoft.com/office/officeart/2005/8/layout/hList7#116"/>
    <dgm:cxn modelId="{A69CFD3D-E43E-45D7-8C75-72489D7A7932}" type="presParOf" srcId="{84202CC8-0B01-4634-845E-F2298DC32A6C}" destId="{530B00D4-8A16-4270-B11B-22084ECBF34A}" srcOrd="0" destOrd="0" presId="urn:microsoft.com/office/officeart/2005/8/layout/hList7#116"/>
    <dgm:cxn modelId="{02E6DD9C-D74B-421A-A2C5-F067A0C498C0}" type="presParOf" srcId="{84202CC8-0B01-4634-845E-F2298DC32A6C}" destId="{89D0CF2C-A0AC-4F1A-A1EC-75470EB59B66}" srcOrd="1" destOrd="0" presId="urn:microsoft.com/office/officeart/2005/8/layout/hList7#116"/>
    <dgm:cxn modelId="{F8DD0A4A-B051-4C93-B56D-67C973E88723}" type="presParOf" srcId="{89D0CF2C-A0AC-4F1A-A1EC-75470EB59B66}" destId="{A7DD40D0-0A87-4879-B431-95A5B70918A2}" srcOrd="0" destOrd="0" presId="urn:microsoft.com/office/officeart/2005/8/layout/hList7#116"/>
    <dgm:cxn modelId="{1FB863C7-C559-45F5-876C-E7655D34F9E9}" type="presParOf" srcId="{A7DD40D0-0A87-4879-B431-95A5B70918A2}" destId="{46372673-0047-4C01-BE21-0112389FB3C7}" srcOrd="0" destOrd="0" presId="urn:microsoft.com/office/officeart/2005/8/layout/hList7#116"/>
    <dgm:cxn modelId="{5D17FB5D-9069-4CA3-B5B4-0579A17B665C}" type="presParOf" srcId="{A7DD40D0-0A87-4879-B431-95A5B70918A2}" destId="{8C5F5501-C0AA-43BD-93CE-67CE065F9DA1}" srcOrd="1" destOrd="0" presId="urn:microsoft.com/office/officeart/2005/8/layout/hList7#116"/>
    <dgm:cxn modelId="{543D40D8-2464-4C06-86FE-6991356DF130}" type="presParOf" srcId="{A7DD40D0-0A87-4879-B431-95A5B70918A2}" destId="{A7881602-E771-4ABD-8717-E4E1372A6031}" srcOrd="2" destOrd="0" presId="urn:microsoft.com/office/officeart/2005/8/layout/hList7#116"/>
    <dgm:cxn modelId="{921C2D7D-4A59-4591-AE94-2FFC3953158C}" type="presParOf" srcId="{A7DD40D0-0A87-4879-B431-95A5B70918A2}" destId="{0678B703-14CE-4A3A-B4D5-78C3E7397E17}" srcOrd="3" destOrd="0" presId="urn:microsoft.com/office/officeart/2005/8/layout/hList7#116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17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288A4B41-9F9E-4445-A603-EC89509E1AAD}" type="presOf" srcId="{CCFDA9BB-FAB3-4C82-A0E3-7CF23DFC2E8D}" destId="{46372673-0047-4C01-BE21-0112389FB3C7}" srcOrd="0" destOrd="0" presId="urn:microsoft.com/office/officeart/2005/8/layout/hList7#117"/>
    <dgm:cxn modelId="{6752CB48-761C-4DF0-B68B-64F1ECD736C2}" type="presOf" srcId="{CCFDA9BB-FAB3-4C82-A0E3-7CF23DFC2E8D}" destId="{8C5F5501-C0AA-43BD-93CE-67CE065F9DA1}" srcOrd="1" destOrd="0" presId="urn:microsoft.com/office/officeart/2005/8/layout/hList7#117"/>
    <dgm:cxn modelId="{F29134F5-6DE3-46BA-BE8B-F8C3FF82654B}" type="presOf" srcId="{3888FF89-F4CA-4DA4-A45B-800F996F172D}" destId="{84202CC8-0B01-4634-845E-F2298DC32A6C}" srcOrd="0" destOrd="0" presId="urn:microsoft.com/office/officeart/2005/8/layout/hList7#117"/>
    <dgm:cxn modelId="{D382A862-DB04-4ECC-A44F-2FAD0409DA39}" type="presParOf" srcId="{84202CC8-0B01-4634-845E-F2298DC32A6C}" destId="{530B00D4-8A16-4270-B11B-22084ECBF34A}" srcOrd="0" destOrd="0" presId="urn:microsoft.com/office/officeart/2005/8/layout/hList7#117"/>
    <dgm:cxn modelId="{F91C7D50-2C6B-43E8-A10E-F0834BF50C01}" type="presParOf" srcId="{84202CC8-0B01-4634-845E-F2298DC32A6C}" destId="{89D0CF2C-A0AC-4F1A-A1EC-75470EB59B66}" srcOrd="1" destOrd="0" presId="urn:microsoft.com/office/officeart/2005/8/layout/hList7#117"/>
    <dgm:cxn modelId="{9E120953-F3C6-426A-B949-4A83396E44D1}" type="presParOf" srcId="{89D0CF2C-A0AC-4F1A-A1EC-75470EB59B66}" destId="{A7DD40D0-0A87-4879-B431-95A5B70918A2}" srcOrd="0" destOrd="0" presId="urn:microsoft.com/office/officeart/2005/8/layout/hList7#117"/>
    <dgm:cxn modelId="{51851286-22C5-426F-90CE-2E2156C0368B}" type="presParOf" srcId="{A7DD40D0-0A87-4879-B431-95A5B70918A2}" destId="{46372673-0047-4C01-BE21-0112389FB3C7}" srcOrd="0" destOrd="0" presId="urn:microsoft.com/office/officeart/2005/8/layout/hList7#117"/>
    <dgm:cxn modelId="{FF1E91A2-58EB-4A6C-B52E-9931D21CC249}" type="presParOf" srcId="{A7DD40D0-0A87-4879-B431-95A5B70918A2}" destId="{8C5F5501-C0AA-43BD-93CE-67CE065F9DA1}" srcOrd="1" destOrd="0" presId="urn:microsoft.com/office/officeart/2005/8/layout/hList7#117"/>
    <dgm:cxn modelId="{32E70CA5-71AB-43E6-99A2-3065E9FA34E9}" type="presParOf" srcId="{A7DD40D0-0A87-4879-B431-95A5B70918A2}" destId="{A7881602-E771-4ABD-8717-E4E1372A6031}" srcOrd="2" destOrd="0" presId="urn:microsoft.com/office/officeart/2005/8/layout/hList7#117"/>
    <dgm:cxn modelId="{B5F50454-E84F-4C5B-863A-2129058D8EA4}" type="presParOf" srcId="{A7DD40D0-0A87-4879-B431-95A5B70918A2}" destId="{0678B703-14CE-4A3A-B4D5-78C3E7397E17}" srcOrd="3" destOrd="0" presId="urn:microsoft.com/office/officeart/2005/8/layout/hList7#11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18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0E49F054-2D4D-402A-9C1A-BB82F3AABA12}" type="presOf" srcId="{CCFDA9BB-FAB3-4C82-A0E3-7CF23DFC2E8D}" destId="{8C5F5501-C0AA-43BD-93CE-67CE065F9DA1}" srcOrd="1" destOrd="0" presId="urn:microsoft.com/office/officeart/2005/8/layout/hList7#118"/>
    <dgm:cxn modelId="{51117CAE-9A49-4DF7-B672-5FA9F4A953AA}" type="presOf" srcId="{3888FF89-F4CA-4DA4-A45B-800F996F172D}" destId="{84202CC8-0B01-4634-845E-F2298DC32A6C}" srcOrd="0" destOrd="0" presId="urn:microsoft.com/office/officeart/2005/8/layout/hList7#118"/>
    <dgm:cxn modelId="{ADEDCFD2-7D1F-418A-B649-49BB62F41A9D}" type="presOf" srcId="{CCFDA9BB-FAB3-4C82-A0E3-7CF23DFC2E8D}" destId="{46372673-0047-4C01-BE21-0112389FB3C7}" srcOrd="0" destOrd="0" presId="urn:microsoft.com/office/officeart/2005/8/layout/hList7#118"/>
    <dgm:cxn modelId="{4C3E7576-B221-4F5F-8678-20BDEF5A1EA2}" type="presParOf" srcId="{84202CC8-0B01-4634-845E-F2298DC32A6C}" destId="{530B00D4-8A16-4270-B11B-22084ECBF34A}" srcOrd="0" destOrd="0" presId="urn:microsoft.com/office/officeart/2005/8/layout/hList7#118"/>
    <dgm:cxn modelId="{6868CE63-9959-4106-B3EC-15694714D427}" type="presParOf" srcId="{84202CC8-0B01-4634-845E-F2298DC32A6C}" destId="{89D0CF2C-A0AC-4F1A-A1EC-75470EB59B66}" srcOrd="1" destOrd="0" presId="urn:microsoft.com/office/officeart/2005/8/layout/hList7#118"/>
    <dgm:cxn modelId="{EA7A12DC-0F5A-48D3-B889-238951A0DF7A}" type="presParOf" srcId="{89D0CF2C-A0AC-4F1A-A1EC-75470EB59B66}" destId="{A7DD40D0-0A87-4879-B431-95A5B70918A2}" srcOrd="0" destOrd="0" presId="urn:microsoft.com/office/officeart/2005/8/layout/hList7#118"/>
    <dgm:cxn modelId="{3B1F1391-FE48-47CD-9D00-9198122C125F}" type="presParOf" srcId="{A7DD40D0-0A87-4879-B431-95A5B70918A2}" destId="{46372673-0047-4C01-BE21-0112389FB3C7}" srcOrd="0" destOrd="0" presId="urn:microsoft.com/office/officeart/2005/8/layout/hList7#118"/>
    <dgm:cxn modelId="{50D11B95-B6FC-47A8-AF0A-946637861FD5}" type="presParOf" srcId="{A7DD40D0-0A87-4879-B431-95A5B70918A2}" destId="{8C5F5501-C0AA-43BD-93CE-67CE065F9DA1}" srcOrd="1" destOrd="0" presId="urn:microsoft.com/office/officeart/2005/8/layout/hList7#118"/>
    <dgm:cxn modelId="{9A16ADEA-3E88-400A-8E9F-F99BCEA674D0}" type="presParOf" srcId="{A7DD40D0-0A87-4879-B431-95A5B70918A2}" destId="{A7881602-E771-4ABD-8717-E4E1372A6031}" srcOrd="2" destOrd="0" presId="urn:microsoft.com/office/officeart/2005/8/layout/hList7#118"/>
    <dgm:cxn modelId="{B528839F-420E-4C28-A1D3-79A64B3E168F}" type="presParOf" srcId="{A7DD40D0-0A87-4879-B431-95A5B70918A2}" destId="{0678B703-14CE-4A3A-B4D5-78C3E7397E17}" srcOrd="3" destOrd="0" presId="urn:microsoft.com/office/officeart/2005/8/layout/hList7#118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19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1FDBB436-DFA4-4553-BE78-BA4AF1216741}" type="presOf" srcId="{3888FF89-F4CA-4DA4-A45B-800F996F172D}" destId="{84202CC8-0B01-4634-845E-F2298DC32A6C}" srcOrd="0" destOrd="0" presId="urn:microsoft.com/office/officeart/2005/8/layout/hList7#119"/>
    <dgm:cxn modelId="{D9075855-CEF9-43D5-9D44-36499120BD78}" type="presOf" srcId="{CCFDA9BB-FAB3-4C82-A0E3-7CF23DFC2E8D}" destId="{8C5F5501-C0AA-43BD-93CE-67CE065F9DA1}" srcOrd="1" destOrd="0" presId="urn:microsoft.com/office/officeart/2005/8/layout/hList7#119"/>
    <dgm:cxn modelId="{08D30B78-0034-4B9F-92E0-60732A7B1049}" type="presOf" srcId="{CCFDA9BB-FAB3-4C82-A0E3-7CF23DFC2E8D}" destId="{46372673-0047-4C01-BE21-0112389FB3C7}" srcOrd="0" destOrd="0" presId="urn:microsoft.com/office/officeart/2005/8/layout/hList7#119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BEAECF57-51F0-42CD-A890-8D0BAEA1F88B}" type="presParOf" srcId="{84202CC8-0B01-4634-845E-F2298DC32A6C}" destId="{530B00D4-8A16-4270-B11B-22084ECBF34A}" srcOrd="0" destOrd="0" presId="urn:microsoft.com/office/officeart/2005/8/layout/hList7#119"/>
    <dgm:cxn modelId="{8DBBC2FD-8C22-45B8-8C3F-E399DD1A6881}" type="presParOf" srcId="{84202CC8-0B01-4634-845E-F2298DC32A6C}" destId="{89D0CF2C-A0AC-4F1A-A1EC-75470EB59B66}" srcOrd="1" destOrd="0" presId="urn:microsoft.com/office/officeart/2005/8/layout/hList7#119"/>
    <dgm:cxn modelId="{332F7478-5AF3-48B3-AC1A-3F461B5E9820}" type="presParOf" srcId="{89D0CF2C-A0AC-4F1A-A1EC-75470EB59B66}" destId="{A7DD40D0-0A87-4879-B431-95A5B70918A2}" srcOrd="0" destOrd="0" presId="urn:microsoft.com/office/officeart/2005/8/layout/hList7#119"/>
    <dgm:cxn modelId="{63446BE6-EFFB-41DF-8B81-F260BF5441CC}" type="presParOf" srcId="{A7DD40D0-0A87-4879-B431-95A5B70918A2}" destId="{46372673-0047-4C01-BE21-0112389FB3C7}" srcOrd="0" destOrd="0" presId="urn:microsoft.com/office/officeart/2005/8/layout/hList7#119"/>
    <dgm:cxn modelId="{EB43CD6E-1BB1-4698-BB67-55772D67CB38}" type="presParOf" srcId="{A7DD40D0-0A87-4879-B431-95A5B70918A2}" destId="{8C5F5501-C0AA-43BD-93CE-67CE065F9DA1}" srcOrd="1" destOrd="0" presId="urn:microsoft.com/office/officeart/2005/8/layout/hList7#119"/>
    <dgm:cxn modelId="{200909B7-F5BD-4031-B15E-F5D041662DCF}" type="presParOf" srcId="{A7DD40D0-0A87-4879-B431-95A5B70918A2}" destId="{A7881602-E771-4ABD-8717-E4E1372A6031}" srcOrd="2" destOrd="0" presId="urn:microsoft.com/office/officeart/2005/8/layout/hList7#119"/>
    <dgm:cxn modelId="{6D6A98C6-645E-41D1-AD4F-602A3EC5AD4D}" type="presParOf" srcId="{A7DD40D0-0A87-4879-B431-95A5B70918A2}" destId="{0678B703-14CE-4A3A-B4D5-78C3E7397E17}" srcOrd="3" destOrd="0" presId="urn:microsoft.com/office/officeart/2005/8/layout/hList7#119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20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4051B907-C9AA-4012-B582-8189A8D59DBA}" type="presOf" srcId="{3888FF89-F4CA-4DA4-A45B-800F996F172D}" destId="{84202CC8-0B01-4634-845E-F2298DC32A6C}" srcOrd="0" destOrd="0" presId="urn:microsoft.com/office/officeart/2005/8/layout/hList7#120"/>
    <dgm:cxn modelId="{E566CB6C-F004-4A40-AB6A-8E8C89F73734}" type="presOf" srcId="{CCFDA9BB-FAB3-4C82-A0E3-7CF23DFC2E8D}" destId="{46372673-0047-4C01-BE21-0112389FB3C7}" srcOrd="0" destOrd="0" presId="urn:microsoft.com/office/officeart/2005/8/layout/hList7#120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7C355785-4280-48C8-90ED-54B54F52CE41}" type="presOf" srcId="{CCFDA9BB-FAB3-4C82-A0E3-7CF23DFC2E8D}" destId="{8C5F5501-C0AA-43BD-93CE-67CE065F9DA1}" srcOrd="1" destOrd="0" presId="urn:microsoft.com/office/officeart/2005/8/layout/hList7#120"/>
    <dgm:cxn modelId="{E9D35E4D-4954-4423-BF05-5BCE5128CF68}" type="presParOf" srcId="{84202CC8-0B01-4634-845E-F2298DC32A6C}" destId="{530B00D4-8A16-4270-B11B-22084ECBF34A}" srcOrd="0" destOrd="0" presId="urn:microsoft.com/office/officeart/2005/8/layout/hList7#120"/>
    <dgm:cxn modelId="{78A6BBA7-8246-476D-B7E3-E229151033D9}" type="presParOf" srcId="{84202CC8-0B01-4634-845E-F2298DC32A6C}" destId="{89D0CF2C-A0AC-4F1A-A1EC-75470EB59B66}" srcOrd="1" destOrd="0" presId="urn:microsoft.com/office/officeart/2005/8/layout/hList7#120"/>
    <dgm:cxn modelId="{777934C2-6A97-440A-9BDE-BF4B0404D124}" type="presParOf" srcId="{89D0CF2C-A0AC-4F1A-A1EC-75470EB59B66}" destId="{A7DD40D0-0A87-4879-B431-95A5B70918A2}" srcOrd="0" destOrd="0" presId="urn:microsoft.com/office/officeart/2005/8/layout/hList7#120"/>
    <dgm:cxn modelId="{3F830426-C8D5-48A6-811C-C0E57A71CC7D}" type="presParOf" srcId="{A7DD40D0-0A87-4879-B431-95A5B70918A2}" destId="{46372673-0047-4C01-BE21-0112389FB3C7}" srcOrd="0" destOrd="0" presId="urn:microsoft.com/office/officeart/2005/8/layout/hList7#120"/>
    <dgm:cxn modelId="{84737626-8CE1-4C29-9F6B-1D8CFFD4F1D7}" type="presParOf" srcId="{A7DD40D0-0A87-4879-B431-95A5B70918A2}" destId="{8C5F5501-C0AA-43BD-93CE-67CE065F9DA1}" srcOrd="1" destOrd="0" presId="urn:microsoft.com/office/officeart/2005/8/layout/hList7#120"/>
    <dgm:cxn modelId="{41BF3A0D-927D-429B-A263-9525CCBA2937}" type="presParOf" srcId="{A7DD40D0-0A87-4879-B431-95A5B70918A2}" destId="{A7881602-E771-4ABD-8717-E4E1372A6031}" srcOrd="2" destOrd="0" presId="urn:microsoft.com/office/officeart/2005/8/layout/hList7#120"/>
    <dgm:cxn modelId="{D71F8B66-7CDE-4E14-922E-AAB4F3C55AA2}" type="presParOf" srcId="{A7DD40D0-0A87-4879-B431-95A5B70918A2}" destId="{0678B703-14CE-4A3A-B4D5-78C3E7397E17}" srcOrd="3" destOrd="0" presId="urn:microsoft.com/office/officeart/2005/8/layout/hList7#120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21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F939B2EB-BBFA-4B23-BFC0-9CB82B5C46B4}" type="presOf" srcId="{3888FF89-F4CA-4DA4-A45B-800F996F172D}" destId="{84202CC8-0B01-4634-845E-F2298DC32A6C}" srcOrd="0" destOrd="0" presId="urn:microsoft.com/office/officeart/2005/8/layout/hList7#121"/>
    <dgm:cxn modelId="{4E5EA556-ABB9-4066-858F-5E63B7A71443}" type="presOf" srcId="{CCFDA9BB-FAB3-4C82-A0E3-7CF23DFC2E8D}" destId="{46372673-0047-4C01-BE21-0112389FB3C7}" srcOrd="0" destOrd="0" presId="urn:microsoft.com/office/officeart/2005/8/layout/hList7#121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3A173D48-E84B-4689-A2DD-0245FA255A0F}" type="presOf" srcId="{CCFDA9BB-FAB3-4C82-A0E3-7CF23DFC2E8D}" destId="{8C5F5501-C0AA-43BD-93CE-67CE065F9DA1}" srcOrd="1" destOrd="0" presId="urn:microsoft.com/office/officeart/2005/8/layout/hList7#121"/>
    <dgm:cxn modelId="{42F22C68-C71E-41EC-9E32-7B663A114378}" type="presParOf" srcId="{84202CC8-0B01-4634-845E-F2298DC32A6C}" destId="{530B00D4-8A16-4270-B11B-22084ECBF34A}" srcOrd="0" destOrd="0" presId="urn:microsoft.com/office/officeart/2005/8/layout/hList7#121"/>
    <dgm:cxn modelId="{F5FA17C4-0477-4975-A92A-C9F844AFA47D}" type="presParOf" srcId="{84202CC8-0B01-4634-845E-F2298DC32A6C}" destId="{89D0CF2C-A0AC-4F1A-A1EC-75470EB59B66}" srcOrd="1" destOrd="0" presId="urn:microsoft.com/office/officeart/2005/8/layout/hList7#121"/>
    <dgm:cxn modelId="{EBB57B07-A8FB-47D8-8BCC-A38440B91918}" type="presParOf" srcId="{89D0CF2C-A0AC-4F1A-A1EC-75470EB59B66}" destId="{A7DD40D0-0A87-4879-B431-95A5B70918A2}" srcOrd="0" destOrd="0" presId="urn:microsoft.com/office/officeart/2005/8/layout/hList7#121"/>
    <dgm:cxn modelId="{8D170C00-4FB9-4440-B4F3-3020F8143151}" type="presParOf" srcId="{A7DD40D0-0A87-4879-B431-95A5B70918A2}" destId="{46372673-0047-4C01-BE21-0112389FB3C7}" srcOrd="0" destOrd="0" presId="urn:microsoft.com/office/officeart/2005/8/layout/hList7#121"/>
    <dgm:cxn modelId="{0FBB769E-7766-4C94-93E7-E2B6BEE236C8}" type="presParOf" srcId="{A7DD40D0-0A87-4879-B431-95A5B70918A2}" destId="{8C5F5501-C0AA-43BD-93CE-67CE065F9DA1}" srcOrd="1" destOrd="0" presId="urn:microsoft.com/office/officeart/2005/8/layout/hList7#121"/>
    <dgm:cxn modelId="{661F56E7-1B84-43A1-A7F4-A0EAC13E6EDF}" type="presParOf" srcId="{A7DD40D0-0A87-4879-B431-95A5B70918A2}" destId="{A7881602-E771-4ABD-8717-E4E1372A6031}" srcOrd="2" destOrd="0" presId="urn:microsoft.com/office/officeart/2005/8/layout/hList7#121"/>
    <dgm:cxn modelId="{D486D42F-A204-4B34-978C-A20A65A5654A}" type="presParOf" srcId="{A7DD40D0-0A87-4879-B431-95A5B70918A2}" destId="{0678B703-14CE-4A3A-B4D5-78C3E7397E17}" srcOrd="3" destOrd="0" presId="urn:microsoft.com/office/officeart/2005/8/layout/hList7#12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22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3CF49FAE-A978-4D0C-A5FF-3C34C4AD84D0}" type="presOf" srcId="{CCFDA9BB-FAB3-4C82-A0E3-7CF23DFC2E8D}" destId="{46372673-0047-4C01-BE21-0112389FB3C7}" srcOrd="0" destOrd="0" presId="urn:microsoft.com/office/officeart/2005/8/layout/hList7#122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EB9D37D0-D6FB-4884-B0D3-C72305A8CFB9}" type="presOf" srcId="{CCFDA9BB-FAB3-4C82-A0E3-7CF23DFC2E8D}" destId="{8C5F5501-C0AA-43BD-93CE-67CE065F9DA1}" srcOrd="1" destOrd="0" presId="urn:microsoft.com/office/officeart/2005/8/layout/hList7#122"/>
    <dgm:cxn modelId="{35280EC3-0DEF-4E5E-8F6B-613304B4B1AA}" type="presOf" srcId="{3888FF89-F4CA-4DA4-A45B-800F996F172D}" destId="{84202CC8-0B01-4634-845E-F2298DC32A6C}" srcOrd="0" destOrd="0" presId="urn:microsoft.com/office/officeart/2005/8/layout/hList7#122"/>
    <dgm:cxn modelId="{FFC3F241-EA89-4BE2-A1B0-6B31D332475C}" type="presParOf" srcId="{84202CC8-0B01-4634-845E-F2298DC32A6C}" destId="{530B00D4-8A16-4270-B11B-22084ECBF34A}" srcOrd="0" destOrd="0" presId="urn:microsoft.com/office/officeart/2005/8/layout/hList7#122"/>
    <dgm:cxn modelId="{D9763452-62B8-40FB-BCCD-3F556D51C2F7}" type="presParOf" srcId="{84202CC8-0B01-4634-845E-F2298DC32A6C}" destId="{89D0CF2C-A0AC-4F1A-A1EC-75470EB59B66}" srcOrd="1" destOrd="0" presId="urn:microsoft.com/office/officeart/2005/8/layout/hList7#122"/>
    <dgm:cxn modelId="{234D223F-0884-4BBB-A062-EF1C9D2CF305}" type="presParOf" srcId="{89D0CF2C-A0AC-4F1A-A1EC-75470EB59B66}" destId="{A7DD40D0-0A87-4879-B431-95A5B70918A2}" srcOrd="0" destOrd="0" presId="urn:microsoft.com/office/officeart/2005/8/layout/hList7#122"/>
    <dgm:cxn modelId="{3E7A6CDF-782C-410E-A181-201E3ED7F544}" type="presParOf" srcId="{A7DD40D0-0A87-4879-B431-95A5B70918A2}" destId="{46372673-0047-4C01-BE21-0112389FB3C7}" srcOrd="0" destOrd="0" presId="urn:microsoft.com/office/officeart/2005/8/layout/hList7#122"/>
    <dgm:cxn modelId="{D8C03882-3F79-4CD5-86A3-C432BBA172F9}" type="presParOf" srcId="{A7DD40D0-0A87-4879-B431-95A5B70918A2}" destId="{8C5F5501-C0AA-43BD-93CE-67CE065F9DA1}" srcOrd="1" destOrd="0" presId="urn:microsoft.com/office/officeart/2005/8/layout/hList7#122"/>
    <dgm:cxn modelId="{5F176FDC-112B-4102-9CD5-DDB476E70340}" type="presParOf" srcId="{A7DD40D0-0A87-4879-B431-95A5B70918A2}" destId="{A7881602-E771-4ABD-8717-E4E1372A6031}" srcOrd="2" destOrd="0" presId="urn:microsoft.com/office/officeart/2005/8/layout/hList7#122"/>
    <dgm:cxn modelId="{D674F5F6-C990-4FF3-918B-DCF4E967B40D}" type="presParOf" srcId="{A7DD40D0-0A87-4879-B431-95A5B70918A2}" destId="{0678B703-14CE-4A3A-B4D5-78C3E7397E17}" srcOrd="3" destOrd="0" presId="urn:microsoft.com/office/officeart/2005/8/layout/hList7#12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23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43981852-F956-4414-9787-D7830625DECF}" type="presOf" srcId="{CCFDA9BB-FAB3-4C82-A0E3-7CF23DFC2E8D}" destId="{46372673-0047-4C01-BE21-0112389FB3C7}" srcOrd="0" destOrd="0" presId="urn:microsoft.com/office/officeart/2005/8/layout/hList7#123"/>
    <dgm:cxn modelId="{13034CBA-90DA-44BC-AAF7-9F2AE1770D20}" type="presOf" srcId="{3888FF89-F4CA-4DA4-A45B-800F996F172D}" destId="{84202CC8-0B01-4634-845E-F2298DC32A6C}" srcOrd="0" destOrd="0" presId="urn:microsoft.com/office/officeart/2005/8/layout/hList7#123"/>
    <dgm:cxn modelId="{190D5775-6160-4A80-B2DA-16DC77D4EE55}" type="presOf" srcId="{CCFDA9BB-FAB3-4C82-A0E3-7CF23DFC2E8D}" destId="{8C5F5501-C0AA-43BD-93CE-67CE065F9DA1}" srcOrd="1" destOrd="0" presId="urn:microsoft.com/office/officeart/2005/8/layout/hList7#123"/>
    <dgm:cxn modelId="{17034CBA-A583-4AF2-9577-C6EB1B97B546}" type="presParOf" srcId="{84202CC8-0B01-4634-845E-F2298DC32A6C}" destId="{530B00D4-8A16-4270-B11B-22084ECBF34A}" srcOrd="0" destOrd="0" presId="urn:microsoft.com/office/officeart/2005/8/layout/hList7#123"/>
    <dgm:cxn modelId="{50A906FB-1897-40CA-BDA9-0EE018A19C78}" type="presParOf" srcId="{84202CC8-0B01-4634-845E-F2298DC32A6C}" destId="{89D0CF2C-A0AC-4F1A-A1EC-75470EB59B66}" srcOrd="1" destOrd="0" presId="urn:microsoft.com/office/officeart/2005/8/layout/hList7#123"/>
    <dgm:cxn modelId="{7D7223DC-52BB-49D6-B360-EFAC3CCA2B0C}" type="presParOf" srcId="{89D0CF2C-A0AC-4F1A-A1EC-75470EB59B66}" destId="{A7DD40D0-0A87-4879-B431-95A5B70918A2}" srcOrd="0" destOrd="0" presId="urn:microsoft.com/office/officeart/2005/8/layout/hList7#123"/>
    <dgm:cxn modelId="{11F25C38-E2AD-422C-BBB0-3ED6CF9FC40D}" type="presParOf" srcId="{A7DD40D0-0A87-4879-B431-95A5B70918A2}" destId="{46372673-0047-4C01-BE21-0112389FB3C7}" srcOrd="0" destOrd="0" presId="urn:microsoft.com/office/officeart/2005/8/layout/hList7#123"/>
    <dgm:cxn modelId="{A090C067-414A-4AF0-B611-23A2241CF535}" type="presParOf" srcId="{A7DD40D0-0A87-4879-B431-95A5B70918A2}" destId="{8C5F5501-C0AA-43BD-93CE-67CE065F9DA1}" srcOrd="1" destOrd="0" presId="urn:microsoft.com/office/officeart/2005/8/layout/hList7#123"/>
    <dgm:cxn modelId="{601EC41E-0DA2-49F3-8C0C-B8130C33FE44}" type="presParOf" srcId="{A7DD40D0-0A87-4879-B431-95A5B70918A2}" destId="{A7881602-E771-4ABD-8717-E4E1372A6031}" srcOrd="2" destOrd="0" presId="urn:microsoft.com/office/officeart/2005/8/layout/hList7#123"/>
    <dgm:cxn modelId="{E93121C8-D8BA-4FA4-A905-3B992B859588}" type="presParOf" srcId="{A7DD40D0-0A87-4879-B431-95A5B70918A2}" destId="{0678B703-14CE-4A3A-B4D5-78C3E7397E17}" srcOrd="3" destOrd="0" presId="urn:microsoft.com/office/officeart/2005/8/layout/hList7#12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5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767B9900-A7EC-4B3A-B464-999A9993A78D}" type="presOf" srcId="{CCFDA9BB-FAB3-4C82-A0E3-7CF23DFC2E8D}" destId="{46372673-0047-4C01-BE21-0112389FB3C7}" srcOrd="0" destOrd="0" presId="urn:microsoft.com/office/officeart/2005/8/layout/hList7#85"/>
    <dgm:cxn modelId="{1C33573B-E1EE-4AC1-BB86-D65E01C174F7}" type="presOf" srcId="{CCFDA9BB-FAB3-4C82-A0E3-7CF23DFC2E8D}" destId="{8C5F5501-C0AA-43BD-93CE-67CE065F9DA1}" srcOrd="1" destOrd="0" presId="urn:microsoft.com/office/officeart/2005/8/layout/hList7#85"/>
    <dgm:cxn modelId="{CE0FF0D2-E7BD-4573-9F0F-012FCF30B027}" type="presOf" srcId="{3888FF89-F4CA-4DA4-A45B-800F996F172D}" destId="{84202CC8-0B01-4634-845E-F2298DC32A6C}" srcOrd="0" destOrd="0" presId="urn:microsoft.com/office/officeart/2005/8/layout/hList7#85"/>
    <dgm:cxn modelId="{139D8FA5-710F-4BEC-99DF-4C1B22765FCD}" type="presParOf" srcId="{84202CC8-0B01-4634-845E-F2298DC32A6C}" destId="{530B00D4-8A16-4270-B11B-22084ECBF34A}" srcOrd="0" destOrd="0" presId="urn:microsoft.com/office/officeart/2005/8/layout/hList7#85"/>
    <dgm:cxn modelId="{58108D75-1D20-4AC4-A46E-1E9CABCC5F26}" type="presParOf" srcId="{84202CC8-0B01-4634-845E-F2298DC32A6C}" destId="{89D0CF2C-A0AC-4F1A-A1EC-75470EB59B66}" srcOrd="1" destOrd="0" presId="urn:microsoft.com/office/officeart/2005/8/layout/hList7#85"/>
    <dgm:cxn modelId="{6C77032E-F540-4B1F-823E-A508C3E9E0AF}" type="presParOf" srcId="{89D0CF2C-A0AC-4F1A-A1EC-75470EB59B66}" destId="{A7DD40D0-0A87-4879-B431-95A5B70918A2}" srcOrd="0" destOrd="0" presId="urn:microsoft.com/office/officeart/2005/8/layout/hList7#85"/>
    <dgm:cxn modelId="{627673BE-49DD-4DCC-A042-69E58A97500A}" type="presParOf" srcId="{A7DD40D0-0A87-4879-B431-95A5B70918A2}" destId="{46372673-0047-4C01-BE21-0112389FB3C7}" srcOrd="0" destOrd="0" presId="urn:microsoft.com/office/officeart/2005/8/layout/hList7#85"/>
    <dgm:cxn modelId="{61B0226D-2976-4CFE-900D-D74507B6EB91}" type="presParOf" srcId="{A7DD40D0-0A87-4879-B431-95A5B70918A2}" destId="{8C5F5501-C0AA-43BD-93CE-67CE065F9DA1}" srcOrd="1" destOrd="0" presId="urn:microsoft.com/office/officeart/2005/8/layout/hList7#85"/>
    <dgm:cxn modelId="{BC44F1B1-C4CC-45D4-B20C-023B2D4FC337}" type="presParOf" srcId="{A7DD40D0-0A87-4879-B431-95A5B70918A2}" destId="{A7881602-E771-4ABD-8717-E4E1372A6031}" srcOrd="2" destOrd="0" presId="urn:microsoft.com/office/officeart/2005/8/layout/hList7#85"/>
    <dgm:cxn modelId="{78176DED-D996-417B-BC1D-35849E155236}" type="presParOf" srcId="{A7DD40D0-0A87-4879-B431-95A5B70918A2}" destId="{0678B703-14CE-4A3A-B4D5-78C3E7397E17}" srcOrd="3" destOrd="0" presId="urn:microsoft.com/office/officeart/2005/8/layout/hList7#8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24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788899A2-D569-4D70-925C-C070FA3718D9}" type="presOf" srcId="{CCFDA9BB-FAB3-4C82-A0E3-7CF23DFC2E8D}" destId="{8C5F5501-C0AA-43BD-93CE-67CE065F9DA1}" srcOrd="1" destOrd="0" presId="urn:microsoft.com/office/officeart/2005/8/layout/hList7#124"/>
    <dgm:cxn modelId="{9E74764A-D55F-4D8A-9BCE-10688BF463A5}" type="presOf" srcId="{CCFDA9BB-FAB3-4C82-A0E3-7CF23DFC2E8D}" destId="{46372673-0047-4C01-BE21-0112389FB3C7}" srcOrd="0" destOrd="0" presId="urn:microsoft.com/office/officeart/2005/8/layout/hList7#124"/>
    <dgm:cxn modelId="{28F23209-ABF3-40EB-8D6E-70241FB0CA3C}" type="presOf" srcId="{3888FF89-F4CA-4DA4-A45B-800F996F172D}" destId="{84202CC8-0B01-4634-845E-F2298DC32A6C}" srcOrd="0" destOrd="0" presId="urn:microsoft.com/office/officeart/2005/8/layout/hList7#124"/>
    <dgm:cxn modelId="{934C0D93-2F08-49F8-8203-4E4EC90C45AC}" type="presParOf" srcId="{84202CC8-0B01-4634-845E-F2298DC32A6C}" destId="{530B00D4-8A16-4270-B11B-22084ECBF34A}" srcOrd="0" destOrd="0" presId="urn:microsoft.com/office/officeart/2005/8/layout/hList7#124"/>
    <dgm:cxn modelId="{F6C59430-CE11-4344-8736-8695102E90D9}" type="presParOf" srcId="{84202CC8-0B01-4634-845E-F2298DC32A6C}" destId="{89D0CF2C-A0AC-4F1A-A1EC-75470EB59B66}" srcOrd="1" destOrd="0" presId="urn:microsoft.com/office/officeart/2005/8/layout/hList7#124"/>
    <dgm:cxn modelId="{7C2193F0-672F-47CE-8C3D-6D5E52004D3C}" type="presParOf" srcId="{89D0CF2C-A0AC-4F1A-A1EC-75470EB59B66}" destId="{A7DD40D0-0A87-4879-B431-95A5B70918A2}" srcOrd="0" destOrd="0" presId="urn:microsoft.com/office/officeart/2005/8/layout/hList7#124"/>
    <dgm:cxn modelId="{EB2C2E84-47E8-4A57-A6A5-A39FF6063E8D}" type="presParOf" srcId="{A7DD40D0-0A87-4879-B431-95A5B70918A2}" destId="{46372673-0047-4C01-BE21-0112389FB3C7}" srcOrd="0" destOrd="0" presId="urn:microsoft.com/office/officeart/2005/8/layout/hList7#124"/>
    <dgm:cxn modelId="{7C7D38D2-0483-4DA1-9E0A-0105028918F6}" type="presParOf" srcId="{A7DD40D0-0A87-4879-B431-95A5B70918A2}" destId="{8C5F5501-C0AA-43BD-93CE-67CE065F9DA1}" srcOrd="1" destOrd="0" presId="urn:microsoft.com/office/officeart/2005/8/layout/hList7#124"/>
    <dgm:cxn modelId="{7D595B7E-41B9-4605-A1CC-37E79DC7D206}" type="presParOf" srcId="{A7DD40D0-0A87-4879-B431-95A5B70918A2}" destId="{A7881602-E771-4ABD-8717-E4E1372A6031}" srcOrd="2" destOrd="0" presId="urn:microsoft.com/office/officeart/2005/8/layout/hList7#124"/>
    <dgm:cxn modelId="{F1D580AA-D76B-4F27-A29A-7E61F025D95C}" type="presParOf" srcId="{A7DD40D0-0A87-4879-B431-95A5B70918A2}" destId="{0678B703-14CE-4A3A-B4D5-78C3E7397E17}" srcOrd="3" destOrd="0" presId="urn:microsoft.com/office/officeart/2005/8/layout/hList7#12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25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0F6EDF56-5D6C-4549-8105-549586EBAFFA}" type="presOf" srcId="{CCFDA9BB-FAB3-4C82-A0E3-7CF23DFC2E8D}" destId="{46372673-0047-4C01-BE21-0112389FB3C7}" srcOrd="0" destOrd="0" presId="urn:microsoft.com/office/officeart/2005/8/layout/hList7#125"/>
    <dgm:cxn modelId="{74CED780-2F05-4177-B37A-F775EB65E358}" type="presOf" srcId="{CCFDA9BB-FAB3-4C82-A0E3-7CF23DFC2E8D}" destId="{8C5F5501-C0AA-43BD-93CE-67CE065F9DA1}" srcOrd="1" destOrd="0" presId="urn:microsoft.com/office/officeart/2005/8/layout/hList7#125"/>
    <dgm:cxn modelId="{E4838A54-F3EB-4E79-B648-CD9941A92A20}" type="presOf" srcId="{3888FF89-F4CA-4DA4-A45B-800F996F172D}" destId="{84202CC8-0B01-4634-845E-F2298DC32A6C}" srcOrd="0" destOrd="0" presId="urn:microsoft.com/office/officeart/2005/8/layout/hList7#125"/>
    <dgm:cxn modelId="{E005C717-9D9C-4804-B626-47CEBCB08CC9}" type="presParOf" srcId="{84202CC8-0B01-4634-845E-F2298DC32A6C}" destId="{530B00D4-8A16-4270-B11B-22084ECBF34A}" srcOrd="0" destOrd="0" presId="urn:microsoft.com/office/officeart/2005/8/layout/hList7#125"/>
    <dgm:cxn modelId="{91D61FD4-FD12-4CB4-8478-61FCC7B9BF58}" type="presParOf" srcId="{84202CC8-0B01-4634-845E-F2298DC32A6C}" destId="{89D0CF2C-A0AC-4F1A-A1EC-75470EB59B66}" srcOrd="1" destOrd="0" presId="urn:microsoft.com/office/officeart/2005/8/layout/hList7#125"/>
    <dgm:cxn modelId="{27C818BA-2496-4046-AE7C-535844D516F8}" type="presParOf" srcId="{89D0CF2C-A0AC-4F1A-A1EC-75470EB59B66}" destId="{A7DD40D0-0A87-4879-B431-95A5B70918A2}" srcOrd="0" destOrd="0" presId="urn:microsoft.com/office/officeart/2005/8/layout/hList7#125"/>
    <dgm:cxn modelId="{7A196ECB-944F-446C-9E76-8A30EBD554EF}" type="presParOf" srcId="{A7DD40D0-0A87-4879-B431-95A5B70918A2}" destId="{46372673-0047-4C01-BE21-0112389FB3C7}" srcOrd="0" destOrd="0" presId="urn:microsoft.com/office/officeart/2005/8/layout/hList7#125"/>
    <dgm:cxn modelId="{B5FEE8E2-0FE6-4424-AD51-23DFFDE7A5BE}" type="presParOf" srcId="{A7DD40D0-0A87-4879-B431-95A5B70918A2}" destId="{8C5F5501-C0AA-43BD-93CE-67CE065F9DA1}" srcOrd="1" destOrd="0" presId="urn:microsoft.com/office/officeart/2005/8/layout/hList7#125"/>
    <dgm:cxn modelId="{BAE936A6-B97E-45B3-AB86-ED9FC8009040}" type="presParOf" srcId="{A7DD40D0-0A87-4879-B431-95A5B70918A2}" destId="{A7881602-E771-4ABD-8717-E4E1372A6031}" srcOrd="2" destOrd="0" presId="urn:microsoft.com/office/officeart/2005/8/layout/hList7#125"/>
    <dgm:cxn modelId="{8FD5C9BE-0EBC-4D2E-96E2-7E07F9ACD4C9}" type="presParOf" srcId="{A7DD40D0-0A87-4879-B431-95A5B70918A2}" destId="{0678B703-14CE-4A3A-B4D5-78C3E7397E17}" srcOrd="3" destOrd="0" presId="urn:microsoft.com/office/officeart/2005/8/layout/hList7#12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26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FCD6D39E-124A-407E-9947-143E050B865D}" type="presOf" srcId="{CCFDA9BB-FAB3-4C82-A0E3-7CF23DFC2E8D}" destId="{8C5F5501-C0AA-43BD-93CE-67CE065F9DA1}" srcOrd="1" destOrd="0" presId="urn:microsoft.com/office/officeart/2005/8/layout/hList7#126"/>
    <dgm:cxn modelId="{B858FAE8-A1CE-4EBC-8A0F-F592122FAE1F}" type="presOf" srcId="{CCFDA9BB-FAB3-4C82-A0E3-7CF23DFC2E8D}" destId="{46372673-0047-4C01-BE21-0112389FB3C7}" srcOrd="0" destOrd="0" presId="urn:microsoft.com/office/officeart/2005/8/layout/hList7#126"/>
    <dgm:cxn modelId="{006E1BCF-137C-4F18-BFEF-AC1D6E8D2F57}" type="presOf" srcId="{3888FF89-F4CA-4DA4-A45B-800F996F172D}" destId="{84202CC8-0B01-4634-845E-F2298DC32A6C}" srcOrd="0" destOrd="0" presId="urn:microsoft.com/office/officeart/2005/8/layout/hList7#126"/>
    <dgm:cxn modelId="{6B2D0917-66C5-40C3-8A34-529C330A859A}" type="presParOf" srcId="{84202CC8-0B01-4634-845E-F2298DC32A6C}" destId="{530B00D4-8A16-4270-B11B-22084ECBF34A}" srcOrd="0" destOrd="0" presId="urn:microsoft.com/office/officeart/2005/8/layout/hList7#126"/>
    <dgm:cxn modelId="{4914AB5F-EAA0-4AFB-AB8E-595E549CA3F1}" type="presParOf" srcId="{84202CC8-0B01-4634-845E-F2298DC32A6C}" destId="{89D0CF2C-A0AC-4F1A-A1EC-75470EB59B66}" srcOrd="1" destOrd="0" presId="urn:microsoft.com/office/officeart/2005/8/layout/hList7#126"/>
    <dgm:cxn modelId="{08BF3645-B83D-44B8-9DAE-19717460A34B}" type="presParOf" srcId="{89D0CF2C-A0AC-4F1A-A1EC-75470EB59B66}" destId="{A7DD40D0-0A87-4879-B431-95A5B70918A2}" srcOrd="0" destOrd="0" presId="urn:microsoft.com/office/officeart/2005/8/layout/hList7#126"/>
    <dgm:cxn modelId="{D7A4ABAB-1307-4A56-AB32-10C8433D1A57}" type="presParOf" srcId="{A7DD40D0-0A87-4879-B431-95A5B70918A2}" destId="{46372673-0047-4C01-BE21-0112389FB3C7}" srcOrd="0" destOrd="0" presId="urn:microsoft.com/office/officeart/2005/8/layout/hList7#126"/>
    <dgm:cxn modelId="{CA748667-B24E-4CD9-A78F-9EFEA872030F}" type="presParOf" srcId="{A7DD40D0-0A87-4879-B431-95A5B70918A2}" destId="{8C5F5501-C0AA-43BD-93CE-67CE065F9DA1}" srcOrd="1" destOrd="0" presId="urn:microsoft.com/office/officeart/2005/8/layout/hList7#126"/>
    <dgm:cxn modelId="{F4D25A7E-47D4-4A01-A584-D15F545F34DD}" type="presParOf" srcId="{A7DD40D0-0A87-4879-B431-95A5B70918A2}" destId="{A7881602-E771-4ABD-8717-E4E1372A6031}" srcOrd="2" destOrd="0" presId="urn:microsoft.com/office/officeart/2005/8/layout/hList7#126"/>
    <dgm:cxn modelId="{905EEDB1-45BF-4715-89AC-1494182180EF}" type="presParOf" srcId="{A7DD40D0-0A87-4879-B431-95A5B70918A2}" destId="{0678B703-14CE-4A3A-B4D5-78C3E7397E17}" srcOrd="3" destOrd="0" presId="urn:microsoft.com/office/officeart/2005/8/layout/hList7#12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27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67971E39-C5A5-49FB-A461-400FF96F8ABB}" type="presOf" srcId="{CCFDA9BB-FAB3-4C82-A0E3-7CF23DFC2E8D}" destId="{8C5F5501-C0AA-43BD-93CE-67CE065F9DA1}" srcOrd="1" destOrd="0" presId="urn:microsoft.com/office/officeart/2005/8/layout/hList7#127"/>
    <dgm:cxn modelId="{7D48BBD6-1FFF-462F-9CDC-F43C7CB07287}" type="presOf" srcId="{3888FF89-F4CA-4DA4-A45B-800F996F172D}" destId="{84202CC8-0B01-4634-845E-F2298DC32A6C}" srcOrd="0" destOrd="0" presId="urn:microsoft.com/office/officeart/2005/8/layout/hList7#127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F5526BDC-40A6-4850-A491-A6A48D06F9A6}" type="presOf" srcId="{CCFDA9BB-FAB3-4C82-A0E3-7CF23DFC2E8D}" destId="{46372673-0047-4C01-BE21-0112389FB3C7}" srcOrd="0" destOrd="0" presId="urn:microsoft.com/office/officeart/2005/8/layout/hList7#127"/>
    <dgm:cxn modelId="{3A1B768B-28F6-4958-96A3-81A2C4B7728E}" type="presParOf" srcId="{84202CC8-0B01-4634-845E-F2298DC32A6C}" destId="{530B00D4-8A16-4270-B11B-22084ECBF34A}" srcOrd="0" destOrd="0" presId="urn:microsoft.com/office/officeart/2005/8/layout/hList7#127"/>
    <dgm:cxn modelId="{1BEF06B4-8CBE-4AF5-AAA1-03A5858A0CA0}" type="presParOf" srcId="{84202CC8-0B01-4634-845E-F2298DC32A6C}" destId="{89D0CF2C-A0AC-4F1A-A1EC-75470EB59B66}" srcOrd="1" destOrd="0" presId="urn:microsoft.com/office/officeart/2005/8/layout/hList7#127"/>
    <dgm:cxn modelId="{EB8EAC35-CC35-4A16-992C-2588C665B300}" type="presParOf" srcId="{89D0CF2C-A0AC-4F1A-A1EC-75470EB59B66}" destId="{A7DD40D0-0A87-4879-B431-95A5B70918A2}" srcOrd="0" destOrd="0" presId="urn:microsoft.com/office/officeart/2005/8/layout/hList7#127"/>
    <dgm:cxn modelId="{11BBE064-257D-47D9-97BE-C5868135527C}" type="presParOf" srcId="{A7DD40D0-0A87-4879-B431-95A5B70918A2}" destId="{46372673-0047-4C01-BE21-0112389FB3C7}" srcOrd="0" destOrd="0" presId="urn:microsoft.com/office/officeart/2005/8/layout/hList7#127"/>
    <dgm:cxn modelId="{FE1D8221-193C-429B-8395-110A73062BB3}" type="presParOf" srcId="{A7DD40D0-0A87-4879-B431-95A5B70918A2}" destId="{8C5F5501-C0AA-43BD-93CE-67CE065F9DA1}" srcOrd="1" destOrd="0" presId="urn:microsoft.com/office/officeart/2005/8/layout/hList7#127"/>
    <dgm:cxn modelId="{1AC42947-3ECA-4E98-AEC9-C688769F06EB}" type="presParOf" srcId="{A7DD40D0-0A87-4879-B431-95A5B70918A2}" destId="{A7881602-E771-4ABD-8717-E4E1372A6031}" srcOrd="2" destOrd="0" presId="urn:microsoft.com/office/officeart/2005/8/layout/hList7#127"/>
    <dgm:cxn modelId="{7C7082ED-37B4-448F-B60A-C5D2B5911CE8}" type="presParOf" srcId="{A7DD40D0-0A87-4879-B431-95A5B70918A2}" destId="{0678B703-14CE-4A3A-B4D5-78C3E7397E17}" srcOrd="3" destOrd="0" presId="urn:microsoft.com/office/officeart/2005/8/layout/hList7#127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28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EC4D6AD4-2E9C-4BCF-A284-06F37E65411F}" type="presOf" srcId="{CCFDA9BB-FAB3-4C82-A0E3-7CF23DFC2E8D}" destId="{8C5F5501-C0AA-43BD-93CE-67CE065F9DA1}" srcOrd="1" destOrd="0" presId="urn:microsoft.com/office/officeart/2005/8/layout/hList7#128"/>
    <dgm:cxn modelId="{041FB22F-EF0C-4FB1-9F41-552BB56745E4}" type="presOf" srcId="{CCFDA9BB-FAB3-4C82-A0E3-7CF23DFC2E8D}" destId="{46372673-0047-4C01-BE21-0112389FB3C7}" srcOrd="0" destOrd="0" presId="urn:microsoft.com/office/officeart/2005/8/layout/hList7#128"/>
    <dgm:cxn modelId="{F2827778-5FF3-4C93-AB4A-001679ECDCA6}" type="presOf" srcId="{3888FF89-F4CA-4DA4-A45B-800F996F172D}" destId="{84202CC8-0B01-4634-845E-F2298DC32A6C}" srcOrd="0" destOrd="0" presId="urn:microsoft.com/office/officeart/2005/8/layout/hList7#128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ED64C135-DBEA-4458-8F5C-7DC755E5C85C}" type="presParOf" srcId="{84202CC8-0B01-4634-845E-F2298DC32A6C}" destId="{530B00D4-8A16-4270-B11B-22084ECBF34A}" srcOrd="0" destOrd="0" presId="urn:microsoft.com/office/officeart/2005/8/layout/hList7#128"/>
    <dgm:cxn modelId="{32493527-9551-42EE-BE3F-C06400AE47CC}" type="presParOf" srcId="{84202CC8-0B01-4634-845E-F2298DC32A6C}" destId="{89D0CF2C-A0AC-4F1A-A1EC-75470EB59B66}" srcOrd="1" destOrd="0" presId="urn:microsoft.com/office/officeart/2005/8/layout/hList7#128"/>
    <dgm:cxn modelId="{AF3E9987-D64F-4C89-8A8C-99731738FFD7}" type="presParOf" srcId="{89D0CF2C-A0AC-4F1A-A1EC-75470EB59B66}" destId="{A7DD40D0-0A87-4879-B431-95A5B70918A2}" srcOrd="0" destOrd="0" presId="urn:microsoft.com/office/officeart/2005/8/layout/hList7#128"/>
    <dgm:cxn modelId="{72FFC01A-C527-419D-8D29-C06F733DF985}" type="presParOf" srcId="{A7DD40D0-0A87-4879-B431-95A5B70918A2}" destId="{46372673-0047-4C01-BE21-0112389FB3C7}" srcOrd="0" destOrd="0" presId="urn:microsoft.com/office/officeart/2005/8/layout/hList7#128"/>
    <dgm:cxn modelId="{1D75E6E2-0220-4C31-ADCE-F8CA1CCE9659}" type="presParOf" srcId="{A7DD40D0-0A87-4879-B431-95A5B70918A2}" destId="{8C5F5501-C0AA-43BD-93CE-67CE065F9DA1}" srcOrd="1" destOrd="0" presId="urn:microsoft.com/office/officeart/2005/8/layout/hList7#128"/>
    <dgm:cxn modelId="{BEB7C60C-1FAC-4671-980C-F26171120C95}" type="presParOf" srcId="{A7DD40D0-0A87-4879-B431-95A5B70918A2}" destId="{A7881602-E771-4ABD-8717-E4E1372A6031}" srcOrd="2" destOrd="0" presId="urn:microsoft.com/office/officeart/2005/8/layout/hList7#128"/>
    <dgm:cxn modelId="{020484CF-9E69-4A9E-8296-9A4E80643240}" type="presParOf" srcId="{A7DD40D0-0A87-4879-B431-95A5B70918A2}" destId="{0678B703-14CE-4A3A-B4D5-78C3E7397E17}" srcOrd="3" destOrd="0" presId="urn:microsoft.com/office/officeart/2005/8/layout/hList7#128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29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FC27E05-C195-4E2A-84B2-29EA48E4C42D}" type="presOf" srcId="{CCFDA9BB-FAB3-4C82-A0E3-7CF23DFC2E8D}" destId="{46372673-0047-4C01-BE21-0112389FB3C7}" srcOrd="0" destOrd="0" presId="urn:microsoft.com/office/officeart/2005/8/layout/hList7#129"/>
    <dgm:cxn modelId="{0DDEB1FF-861A-44B2-BC42-419E5D57BB3D}" type="presOf" srcId="{CCFDA9BB-FAB3-4C82-A0E3-7CF23DFC2E8D}" destId="{8C5F5501-C0AA-43BD-93CE-67CE065F9DA1}" srcOrd="1" destOrd="0" presId="urn:microsoft.com/office/officeart/2005/8/layout/hList7#129"/>
    <dgm:cxn modelId="{D0F7350D-E423-48D6-9C3E-4D1121E56C4C}" type="presOf" srcId="{3888FF89-F4CA-4DA4-A45B-800F996F172D}" destId="{84202CC8-0B01-4634-845E-F2298DC32A6C}" srcOrd="0" destOrd="0" presId="urn:microsoft.com/office/officeart/2005/8/layout/hList7#129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62429E80-A3A1-4763-AA0F-5BA795549144}" type="presParOf" srcId="{84202CC8-0B01-4634-845E-F2298DC32A6C}" destId="{530B00D4-8A16-4270-B11B-22084ECBF34A}" srcOrd="0" destOrd="0" presId="urn:microsoft.com/office/officeart/2005/8/layout/hList7#129"/>
    <dgm:cxn modelId="{DE6D0785-63D0-42B0-A48A-9A39DEEED3E4}" type="presParOf" srcId="{84202CC8-0B01-4634-845E-F2298DC32A6C}" destId="{89D0CF2C-A0AC-4F1A-A1EC-75470EB59B66}" srcOrd="1" destOrd="0" presId="urn:microsoft.com/office/officeart/2005/8/layout/hList7#129"/>
    <dgm:cxn modelId="{B9619FE3-B70D-4B87-A2C5-271AA4365E95}" type="presParOf" srcId="{89D0CF2C-A0AC-4F1A-A1EC-75470EB59B66}" destId="{A7DD40D0-0A87-4879-B431-95A5B70918A2}" srcOrd="0" destOrd="0" presId="urn:microsoft.com/office/officeart/2005/8/layout/hList7#129"/>
    <dgm:cxn modelId="{53A7A427-F25C-4288-A413-3BF4E2C4B0C9}" type="presParOf" srcId="{A7DD40D0-0A87-4879-B431-95A5B70918A2}" destId="{46372673-0047-4C01-BE21-0112389FB3C7}" srcOrd="0" destOrd="0" presId="urn:microsoft.com/office/officeart/2005/8/layout/hList7#129"/>
    <dgm:cxn modelId="{5374239A-1C65-4103-941A-652E1FD8EE90}" type="presParOf" srcId="{A7DD40D0-0A87-4879-B431-95A5B70918A2}" destId="{8C5F5501-C0AA-43BD-93CE-67CE065F9DA1}" srcOrd="1" destOrd="0" presId="urn:microsoft.com/office/officeart/2005/8/layout/hList7#129"/>
    <dgm:cxn modelId="{47239A9B-E9A7-4B7E-AD0A-ADE42D55663D}" type="presParOf" srcId="{A7DD40D0-0A87-4879-B431-95A5B70918A2}" destId="{A7881602-E771-4ABD-8717-E4E1372A6031}" srcOrd="2" destOrd="0" presId="urn:microsoft.com/office/officeart/2005/8/layout/hList7#129"/>
    <dgm:cxn modelId="{6146EC6E-CDFB-41A7-84A4-A8C6D5E7DC80}" type="presParOf" srcId="{A7DD40D0-0A87-4879-B431-95A5B70918A2}" destId="{0678B703-14CE-4A3A-B4D5-78C3E7397E17}" srcOrd="3" destOrd="0" presId="urn:microsoft.com/office/officeart/2005/8/layout/hList7#12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30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49163C1D-56FF-4D3A-81FC-6AC790E75EB8}" type="presOf" srcId="{CCFDA9BB-FAB3-4C82-A0E3-7CF23DFC2E8D}" destId="{8C5F5501-C0AA-43BD-93CE-67CE065F9DA1}" srcOrd="1" destOrd="0" presId="urn:microsoft.com/office/officeart/2005/8/layout/hList7#130"/>
    <dgm:cxn modelId="{6618600F-EA88-4BDA-B521-C99576AF4FE5}" type="presOf" srcId="{3888FF89-F4CA-4DA4-A45B-800F996F172D}" destId="{84202CC8-0B01-4634-845E-F2298DC32A6C}" srcOrd="0" destOrd="0" presId="urn:microsoft.com/office/officeart/2005/8/layout/hList7#130"/>
    <dgm:cxn modelId="{35077B1B-0DE1-4E44-AA08-AFA32E59F1C4}" type="presOf" srcId="{CCFDA9BB-FAB3-4C82-A0E3-7CF23DFC2E8D}" destId="{46372673-0047-4C01-BE21-0112389FB3C7}" srcOrd="0" destOrd="0" presId="urn:microsoft.com/office/officeart/2005/8/layout/hList7#130"/>
    <dgm:cxn modelId="{E7CA582C-C758-4898-ABA7-4F28AC6CC027}" type="presParOf" srcId="{84202CC8-0B01-4634-845E-F2298DC32A6C}" destId="{530B00D4-8A16-4270-B11B-22084ECBF34A}" srcOrd="0" destOrd="0" presId="urn:microsoft.com/office/officeart/2005/8/layout/hList7#130"/>
    <dgm:cxn modelId="{C0800843-13F1-4BCE-BE22-9982C735A138}" type="presParOf" srcId="{84202CC8-0B01-4634-845E-F2298DC32A6C}" destId="{89D0CF2C-A0AC-4F1A-A1EC-75470EB59B66}" srcOrd="1" destOrd="0" presId="urn:microsoft.com/office/officeart/2005/8/layout/hList7#130"/>
    <dgm:cxn modelId="{3A94C507-1384-4CB9-B369-680944D09F1B}" type="presParOf" srcId="{89D0CF2C-A0AC-4F1A-A1EC-75470EB59B66}" destId="{A7DD40D0-0A87-4879-B431-95A5B70918A2}" srcOrd="0" destOrd="0" presId="urn:microsoft.com/office/officeart/2005/8/layout/hList7#130"/>
    <dgm:cxn modelId="{EB55FB6D-C021-4772-AE1F-B3C48D9DFD10}" type="presParOf" srcId="{A7DD40D0-0A87-4879-B431-95A5B70918A2}" destId="{46372673-0047-4C01-BE21-0112389FB3C7}" srcOrd="0" destOrd="0" presId="urn:microsoft.com/office/officeart/2005/8/layout/hList7#130"/>
    <dgm:cxn modelId="{AAFD44AA-8EA0-48DC-83B5-6FA1DD1EC81D}" type="presParOf" srcId="{A7DD40D0-0A87-4879-B431-95A5B70918A2}" destId="{8C5F5501-C0AA-43BD-93CE-67CE065F9DA1}" srcOrd="1" destOrd="0" presId="urn:microsoft.com/office/officeart/2005/8/layout/hList7#130"/>
    <dgm:cxn modelId="{4155D1AC-EB8F-446D-A383-C8E83545D157}" type="presParOf" srcId="{A7DD40D0-0A87-4879-B431-95A5B70918A2}" destId="{A7881602-E771-4ABD-8717-E4E1372A6031}" srcOrd="2" destOrd="0" presId="urn:microsoft.com/office/officeart/2005/8/layout/hList7#130"/>
    <dgm:cxn modelId="{620D6397-85C1-4A32-A286-EBD2DDB3969D}" type="presParOf" srcId="{A7DD40D0-0A87-4879-B431-95A5B70918A2}" destId="{0678B703-14CE-4A3A-B4D5-78C3E7397E17}" srcOrd="3" destOrd="0" presId="urn:microsoft.com/office/officeart/2005/8/layout/hList7#130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31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65419A79-9312-4249-8BD9-97E5C7E2CB9F}" type="presOf" srcId="{3888FF89-F4CA-4DA4-A45B-800F996F172D}" destId="{84202CC8-0B01-4634-845E-F2298DC32A6C}" srcOrd="0" destOrd="0" presId="urn:microsoft.com/office/officeart/2005/8/layout/hList7#131"/>
    <dgm:cxn modelId="{909516F2-A8D7-4958-A6E6-C2BEC4C6F0A2}" type="presOf" srcId="{CCFDA9BB-FAB3-4C82-A0E3-7CF23DFC2E8D}" destId="{46372673-0047-4C01-BE21-0112389FB3C7}" srcOrd="0" destOrd="0" presId="urn:microsoft.com/office/officeart/2005/8/layout/hList7#131"/>
    <dgm:cxn modelId="{D2AF3E70-C72D-45DA-A1E5-3C58F07055FE}" type="presOf" srcId="{CCFDA9BB-FAB3-4C82-A0E3-7CF23DFC2E8D}" destId="{8C5F5501-C0AA-43BD-93CE-67CE065F9DA1}" srcOrd="1" destOrd="0" presId="urn:microsoft.com/office/officeart/2005/8/layout/hList7#131"/>
    <dgm:cxn modelId="{9F46B3E9-2873-4E6A-9503-8B03C7A6DBB3}" type="presParOf" srcId="{84202CC8-0B01-4634-845E-F2298DC32A6C}" destId="{530B00D4-8A16-4270-B11B-22084ECBF34A}" srcOrd="0" destOrd="0" presId="urn:microsoft.com/office/officeart/2005/8/layout/hList7#131"/>
    <dgm:cxn modelId="{8A99E99A-9861-484E-846B-F915731DA4BA}" type="presParOf" srcId="{84202CC8-0B01-4634-845E-F2298DC32A6C}" destId="{89D0CF2C-A0AC-4F1A-A1EC-75470EB59B66}" srcOrd="1" destOrd="0" presId="urn:microsoft.com/office/officeart/2005/8/layout/hList7#131"/>
    <dgm:cxn modelId="{A5B07BF4-F38D-4E61-A76A-60ECEF5B4216}" type="presParOf" srcId="{89D0CF2C-A0AC-4F1A-A1EC-75470EB59B66}" destId="{A7DD40D0-0A87-4879-B431-95A5B70918A2}" srcOrd="0" destOrd="0" presId="urn:microsoft.com/office/officeart/2005/8/layout/hList7#131"/>
    <dgm:cxn modelId="{510A3C79-1ED7-4273-A432-34FAAE1B36AD}" type="presParOf" srcId="{A7DD40D0-0A87-4879-B431-95A5B70918A2}" destId="{46372673-0047-4C01-BE21-0112389FB3C7}" srcOrd="0" destOrd="0" presId="urn:microsoft.com/office/officeart/2005/8/layout/hList7#131"/>
    <dgm:cxn modelId="{16ADFD61-7EFB-4A92-B313-DB5E64176D46}" type="presParOf" srcId="{A7DD40D0-0A87-4879-B431-95A5B70918A2}" destId="{8C5F5501-C0AA-43BD-93CE-67CE065F9DA1}" srcOrd="1" destOrd="0" presId="urn:microsoft.com/office/officeart/2005/8/layout/hList7#131"/>
    <dgm:cxn modelId="{F3DF24C9-A73C-4D94-B59B-A2294ACB4D83}" type="presParOf" srcId="{A7DD40D0-0A87-4879-B431-95A5B70918A2}" destId="{A7881602-E771-4ABD-8717-E4E1372A6031}" srcOrd="2" destOrd="0" presId="urn:microsoft.com/office/officeart/2005/8/layout/hList7#131"/>
    <dgm:cxn modelId="{05FEDE83-12BF-49DE-BBA5-62E58744543A}" type="presParOf" srcId="{A7DD40D0-0A87-4879-B431-95A5B70918A2}" destId="{0678B703-14CE-4A3A-B4D5-78C3E7397E17}" srcOrd="3" destOrd="0" presId="urn:microsoft.com/office/officeart/2005/8/layout/hList7#13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32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CA9F9A53-4CD6-4C62-BB3F-FBE459AB9E7E}" type="presOf" srcId="{CCFDA9BB-FAB3-4C82-A0E3-7CF23DFC2E8D}" destId="{8C5F5501-C0AA-43BD-93CE-67CE065F9DA1}" srcOrd="1" destOrd="0" presId="urn:microsoft.com/office/officeart/2005/8/layout/hList7#132"/>
    <dgm:cxn modelId="{0BDC9D3C-8741-41A7-8B86-7A9F43485C53}" type="presOf" srcId="{3888FF89-F4CA-4DA4-A45B-800F996F172D}" destId="{84202CC8-0B01-4634-845E-F2298DC32A6C}" srcOrd="0" destOrd="0" presId="urn:microsoft.com/office/officeart/2005/8/layout/hList7#132"/>
    <dgm:cxn modelId="{A49C8D87-7FC4-48DC-BF0E-A837F75132A1}" type="presOf" srcId="{CCFDA9BB-FAB3-4C82-A0E3-7CF23DFC2E8D}" destId="{46372673-0047-4C01-BE21-0112389FB3C7}" srcOrd="0" destOrd="0" presId="urn:microsoft.com/office/officeart/2005/8/layout/hList7#132"/>
    <dgm:cxn modelId="{DC854759-681B-45DF-997A-BED2DD57702D}" type="presParOf" srcId="{84202CC8-0B01-4634-845E-F2298DC32A6C}" destId="{530B00D4-8A16-4270-B11B-22084ECBF34A}" srcOrd="0" destOrd="0" presId="urn:microsoft.com/office/officeart/2005/8/layout/hList7#132"/>
    <dgm:cxn modelId="{427FE99A-F251-456A-BD3A-0235E593D40B}" type="presParOf" srcId="{84202CC8-0B01-4634-845E-F2298DC32A6C}" destId="{89D0CF2C-A0AC-4F1A-A1EC-75470EB59B66}" srcOrd="1" destOrd="0" presId="urn:microsoft.com/office/officeart/2005/8/layout/hList7#132"/>
    <dgm:cxn modelId="{7BBF47CF-62F4-4C49-A5CD-1C12B1481CFA}" type="presParOf" srcId="{89D0CF2C-A0AC-4F1A-A1EC-75470EB59B66}" destId="{A7DD40D0-0A87-4879-B431-95A5B70918A2}" srcOrd="0" destOrd="0" presId="urn:microsoft.com/office/officeart/2005/8/layout/hList7#132"/>
    <dgm:cxn modelId="{17FFBBD1-EC5A-47F5-B5FD-45D0723B9AC1}" type="presParOf" srcId="{A7DD40D0-0A87-4879-B431-95A5B70918A2}" destId="{46372673-0047-4C01-BE21-0112389FB3C7}" srcOrd="0" destOrd="0" presId="urn:microsoft.com/office/officeart/2005/8/layout/hList7#132"/>
    <dgm:cxn modelId="{E47CC512-34E3-4F4D-8B55-2CC8CFBE179C}" type="presParOf" srcId="{A7DD40D0-0A87-4879-B431-95A5B70918A2}" destId="{8C5F5501-C0AA-43BD-93CE-67CE065F9DA1}" srcOrd="1" destOrd="0" presId="urn:microsoft.com/office/officeart/2005/8/layout/hList7#132"/>
    <dgm:cxn modelId="{158E3D24-F180-4F07-A9E4-6A1F20452C9F}" type="presParOf" srcId="{A7DD40D0-0A87-4879-B431-95A5B70918A2}" destId="{A7881602-E771-4ABD-8717-E4E1372A6031}" srcOrd="2" destOrd="0" presId="urn:microsoft.com/office/officeart/2005/8/layout/hList7#132"/>
    <dgm:cxn modelId="{ADB2F893-AE08-4087-A1DE-2BF42C4321FB}" type="presParOf" srcId="{A7DD40D0-0A87-4879-B431-95A5B70918A2}" destId="{0678B703-14CE-4A3A-B4D5-78C3E7397E17}" srcOrd="3" destOrd="0" presId="urn:microsoft.com/office/officeart/2005/8/layout/hList7#13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33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D71C3D67-0D8C-4E61-ADC4-E5F19F94D6B4}" type="presOf" srcId="{3888FF89-F4CA-4DA4-A45B-800F996F172D}" destId="{84202CC8-0B01-4634-845E-F2298DC32A6C}" srcOrd="0" destOrd="0" presId="urn:microsoft.com/office/officeart/2005/8/layout/hList7#133"/>
    <dgm:cxn modelId="{3D551891-8D75-4854-809E-F7D8DA859AF0}" type="presOf" srcId="{CCFDA9BB-FAB3-4C82-A0E3-7CF23DFC2E8D}" destId="{46372673-0047-4C01-BE21-0112389FB3C7}" srcOrd="0" destOrd="0" presId="urn:microsoft.com/office/officeart/2005/8/layout/hList7#133"/>
    <dgm:cxn modelId="{641A83FB-E5C6-4ACC-B850-A851D4BA5624}" type="presOf" srcId="{CCFDA9BB-FAB3-4C82-A0E3-7CF23DFC2E8D}" destId="{8C5F5501-C0AA-43BD-93CE-67CE065F9DA1}" srcOrd="1" destOrd="0" presId="urn:microsoft.com/office/officeart/2005/8/layout/hList7#133"/>
    <dgm:cxn modelId="{CC9E76B2-53D3-40F3-B563-3C8FA4609113}" type="presParOf" srcId="{84202CC8-0B01-4634-845E-F2298DC32A6C}" destId="{530B00D4-8A16-4270-B11B-22084ECBF34A}" srcOrd="0" destOrd="0" presId="urn:microsoft.com/office/officeart/2005/8/layout/hList7#133"/>
    <dgm:cxn modelId="{BB0BF5D1-68DE-4931-BF69-451C683D117F}" type="presParOf" srcId="{84202CC8-0B01-4634-845E-F2298DC32A6C}" destId="{89D0CF2C-A0AC-4F1A-A1EC-75470EB59B66}" srcOrd="1" destOrd="0" presId="urn:microsoft.com/office/officeart/2005/8/layout/hList7#133"/>
    <dgm:cxn modelId="{6D527C20-EBF5-4293-B345-4F227DD9B4F1}" type="presParOf" srcId="{89D0CF2C-A0AC-4F1A-A1EC-75470EB59B66}" destId="{A7DD40D0-0A87-4879-B431-95A5B70918A2}" srcOrd="0" destOrd="0" presId="urn:microsoft.com/office/officeart/2005/8/layout/hList7#133"/>
    <dgm:cxn modelId="{3C88E29F-AB64-4B99-991D-C67C69208385}" type="presParOf" srcId="{A7DD40D0-0A87-4879-B431-95A5B70918A2}" destId="{46372673-0047-4C01-BE21-0112389FB3C7}" srcOrd="0" destOrd="0" presId="urn:microsoft.com/office/officeart/2005/8/layout/hList7#133"/>
    <dgm:cxn modelId="{4B7A9BE5-8A37-492D-B405-5EB7488EF973}" type="presParOf" srcId="{A7DD40D0-0A87-4879-B431-95A5B70918A2}" destId="{8C5F5501-C0AA-43BD-93CE-67CE065F9DA1}" srcOrd="1" destOrd="0" presId="urn:microsoft.com/office/officeart/2005/8/layout/hList7#133"/>
    <dgm:cxn modelId="{3CA4FE4A-D056-4AA0-A605-15FBCED8D690}" type="presParOf" srcId="{A7DD40D0-0A87-4879-B431-95A5B70918A2}" destId="{A7881602-E771-4ABD-8717-E4E1372A6031}" srcOrd="2" destOrd="0" presId="urn:microsoft.com/office/officeart/2005/8/layout/hList7#133"/>
    <dgm:cxn modelId="{2C22DD43-2070-4F19-80F5-0F7DB0DC43B7}" type="presParOf" srcId="{A7DD40D0-0A87-4879-B431-95A5B70918A2}" destId="{0678B703-14CE-4A3A-B4D5-78C3E7397E17}" srcOrd="3" destOrd="0" presId="urn:microsoft.com/office/officeart/2005/8/layout/hList7#13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6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2028CDAD-54A9-4FE0-8DD2-E5BB996D15E1}" type="presOf" srcId="{CCFDA9BB-FAB3-4C82-A0E3-7CF23DFC2E8D}" destId="{46372673-0047-4C01-BE21-0112389FB3C7}" srcOrd="0" destOrd="0" presId="urn:microsoft.com/office/officeart/2005/8/layout/hList7#86"/>
    <dgm:cxn modelId="{C14A1956-6F09-4B13-8033-D8DFC30C33AE}" type="presOf" srcId="{CCFDA9BB-FAB3-4C82-A0E3-7CF23DFC2E8D}" destId="{8C5F5501-C0AA-43BD-93CE-67CE065F9DA1}" srcOrd="1" destOrd="0" presId="urn:microsoft.com/office/officeart/2005/8/layout/hList7#86"/>
    <dgm:cxn modelId="{D6E945E9-07D6-481A-B93D-C7DC0FBAEF16}" type="presOf" srcId="{3888FF89-F4CA-4DA4-A45B-800F996F172D}" destId="{84202CC8-0B01-4634-845E-F2298DC32A6C}" srcOrd="0" destOrd="0" presId="urn:microsoft.com/office/officeart/2005/8/layout/hList7#86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FC190E40-D767-428D-AD75-6E20516AB722}" type="presParOf" srcId="{84202CC8-0B01-4634-845E-F2298DC32A6C}" destId="{530B00D4-8A16-4270-B11B-22084ECBF34A}" srcOrd="0" destOrd="0" presId="urn:microsoft.com/office/officeart/2005/8/layout/hList7#86"/>
    <dgm:cxn modelId="{AC7FCE08-9AAC-4497-8D9E-CE50B1F33B85}" type="presParOf" srcId="{84202CC8-0B01-4634-845E-F2298DC32A6C}" destId="{89D0CF2C-A0AC-4F1A-A1EC-75470EB59B66}" srcOrd="1" destOrd="0" presId="urn:microsoft.com/office/officeart/2005/8/layout/hList7#86"/>
    <dgm:cxn modelId="{603418D3-BEAA-44B1-AC58-FB1C905996C9}" type="presParOf" srcId="{89D0CF2C-A0AC-4F1A-A1EC-75470EB59B66}" destId="{A7DD40D0-0A87-4879-B431-95A5B70918A2}" srcOrd="0" destOrd="0" presId="urn:microsoft.com/office/officeart/2005/8/layout/hList7#86"/>
    <dgm:cxn modelId="{FDB2763E-5FB1-4A94-BC6E-A07410590A71}" type="presParOf" srcId="{A7DD40D0-0A87-4879-B431-95A5B70918A2}" destId="{46372673-0047-4C01-BE21-0112389FB3C7}" srcOrd="0" destOrd="0" presId="urn:microsoft.com/office/officeart/2005/8/layout/hList7#86"/>
    <dgm:cxn modelId="{B811FE94-10AF-4E7C-8C19-E2B265747450}" type="presParOf" srcId="{A7DD40D0-0A87-4879-B431-95A5B70918A2}" destId="{8C5F5501-C0AA-43BD-93CE-67CE065F9DA1}" srcOrd="1" destOrd="0" presId="urn:microsoft.com/office/officeart/2005/8/layout/hList7#86"/>
    <dgm:cxn modelId="{124A18CB-BA15-4EC5-9222-2FB37B36A8D0}" type="presParOf" srcId="{A7DD40D0-0A87-4879-B431-95A5B70918A2}" destId="{A7881602-E771-4ABD-8717-E4E1372A6031}" srcOrd="2" destOrd="0" presId="urn:microsoft.com/office/officeart/2005/8/layout/hList7#86"/>
    <dgm:cxn modelId="{4FAC2292-BC43-4A8F-8628-DD1EE10F4853}" type="presParOf" srcId="{A7DD40D0-0A87-4879-B431-95A5B70918A2}" destId="{0678B703-14CE-4A3A-B4D5-78C3E7397E17}" srcOrd="3" destOrd="0" presId="urn:microsoft.com/office/officeart/2005/8/layout/hList7#86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34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4EA747CF-7186-43BA-B58E-3BC145EF2A17}" type="presOf" srcId="{CCFDA9BB-FAB3-4C82-A0E3-7CF23DFC2E8D}" destId="{46372673-0047-4C01-BE21-0112389FB3C7}" srcOrd="0" destOrd="0" presId="urn:microsoft.com/office/officeart/2005/8/layout/hList7#134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E8412369-73ED-4B0A-825C-9AD872C7E573}" type="presOf" srcId="{CCFDA9BB-FAB3-4C82-A0E3-7CF23DFC2E8D}" destId="{8C5F5501-C0AA-43BD-93CE-67CE065F9DA1}" srcOrd="1" destOrd="0" presId="urn:microsoft.com/office/officeart/2005/8/layout/hList7#134"/>
    <dgm:cxn modelId="{B687F055-0E6F-43FB-9CE1-5C4CBC400B9C}" type="presOf" srcId="{3888FF89-F4CA-4DA4-A45B-800F996F172D}" destId="{84202CC8-0B01-4634-845E-F2298DC32A6C}" srcOrd="0" destOrd="0" presId="urn:microsoft.com/office/officeart/2005/8/layout/hList7#134"/>
    <dgm:cxn modelId="{A5478673-CBB2-46E7-8BCD-41D5E839D088}" type="presParOf" srcId="{84202CC8-0B01-4634-845E-F2298DC32A6C}" destId="{530B00D4-8A16-4270-B11B-22084ECBF34A}" srcOrd="0" destOrd="0" presId="urn:microsoft.com/office/officeart/2005/8/layout/hList7#134"/>
    <dgm:cxn modelId="{B5E936CF-CF4B-438B-8E84-54BE5722B997}" type="presParOf" srcId="{84202CC8-0B01-4634-845E-F2298DC32A6C}" destId="{89D0CF2C-A0AC-4F1A-A1EC-75470EB59B66}" srcOrd="1" destOrd="0" presId="urn:microsoft.com/office/officeart/2005/8/layout/hList7#134"/>
    <dgm:cxn modelId="{A35918A7-C4FE-4068-A638-7B0A40B38A39}" type="presParOf" srcId="{89D0CF2C-A0AC-4F1A-A1EC-75470EB59B66}" destId="{A7DD40D0-0A87-4879-B431-95A5B70918A2}" srcOrd="0" destOrd="0" presId="urn:microsoft.com/office/officeart/2005/8/layout/hList7#134"/>
    <dgm:cxn modelId="{F5573699-3CC5-4035-923E-B65296573C3A}" type="presParOf" srcId="{A7DD40D0-0A87-4879-B431-95A5B70918A2}" destId="{46372673-0047-4C01-BE21-0112389FB3C7}" srcOrd="0" destOrd="0" presId="urn:microsoft.com/office/officeart/2005/8/layout/hList7#134"/>
    <dgm:cxn modelId="{396323D1-E49E-41D0-891B-920BC937D8DC}" type="presParOf" srcId="{A7DD40D0-0A87-4879-B431-95A5B70918A2}" destId="{8C5F5501-C0AA-43BD-93CE-67CE065F9DA1}" srcOrd="1" destOrd="0" presId="urn:microsoft.com/office/officeart/2005/8/layout/hList7#134"/>
    <dgm:cxn modelId="{D54918CC-1CC8-4C07-AC04-83885DECC3D4}" type="presParOf" srcId="{A7DD40D0-0A87-4879-B431-95A5B70918A2}" destId="{A7881602-E771-4ABD-8717-E4E1372A6031}" srcOrd="2" destOrd="0" presId="urn:microsoft.com/office/officeart/2005/8/layout/hList7#134"/>
    <dgm:cxn modelId="{A4B45FC1-4C38-48E3-A5D1-8939BA2AB0EC}" type="presParOf" srcId="{A7DD40D0-0A87-4879-B431-95A5B70918A2}" destId="{0678B703-14CE-4A3A-B4D5-78C3E7397E17}" srcOrd="3" destOrd="0" presId="urn:microsoft.com/office/officeart/2005/8/layout/hList7#134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61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35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28140545-CEEB-47F0-BF0E-47E07A522079}" type="presOf" srcId="{3888FF89-F4CA-4DA4-A45B-800F996F172D}" destId="{84202CC8-0B01-4634-845E-F2298DC32A6C}" srcOrd="0" destOrd="0" presId="urn:microsoft.com/office/officeart/2005/8/layout/hList7#135"/>
    <dgm:cxn modelId="{3E75854D-3878-476A-928A-5E7BB7F842C6}" type="presOf" srcId="{CCFDA9BB-FAB3-4C82-A0E3-7CF23DFC2E8D}" destId="{8C5F5501-C0AA-43BD-93CE-67CE065F9DA1}" srcOrd="1" destOrd="0" presId="urn:microsoft.com/office/officeart/2005/8/layout/hList7#135"/>
    <dgm:cxn modelId="{EBE0CDBD-254D-42D9-985A-70311E385F7E}" type="presOf" srcId="{CCFDA9BB-FAB3-4C82-A0E3-7CF23DFC2E8D}" destId="{46372673-0047-4C01-BE21-0112389FB3C7}" srcOrd="0" destOrd="0" presId="urn:microsoft.com/office/officeart/2005/8/layout/hList7#135"/>
    <dgm:cxn modelId="{0D2AB083-F999-4C55-BD2B-3A7800F9763F}" type="presParOf" srcId="{84202CC8-0B01-4634-845E-F2298DC32A6C}" destId="{530B00D4-8A16-4270-B11B-22084ECBF34A}" srcOrd="0" destOrd="0" presId="urn:microsoft.com/office/officeart/2005/8/layout/hList7#135"/>
    <dgm:cxn modelId="{CD00D236-3863-42FF-86C7-94CB13CC5A73}" type="presParOf" srcId="{84202CC8-0B01-4634-845E-F2298DC32A6C}" destId="{89D0CF2C-A0AC-4F1A-A1EC-75470EB59B66}" srcOrd="1" destOrd="0" presId="urn:microsoft.com/office/officeart/2005/8/layout/hList7#135"/>
    <dgm:cxn modelId="{10022A0E-58AE-4985-8740-B69B763667FA}" type="presParOf" srcId="{89D0CF2C-A0AC-4F1A-A1EC-75470EB59B66}" destId="{A7DD40D0-0A87-4879-B431-95A5B70918A2}" srcOrd="0" destOrd="0" presId="urn:microsoft.com/office/officeart/2005/8/layout/hList7#135"/>
    <dgm:cxn modelId="{6E860743-8F6A-4938-B815-71945C2D07F0}" type="presParOf" srcId="{A7DD40D0-0A87-4879-B431-95A5B70918A2}" destId="{46372673-0047-4C01-BE21-0112389FB3C7}" srcOrd="0" destOrd="0" presId="urn:microsoft.com/office/officeart/2005/8/layout/hList7#135"/>
    <dgm:cxn modelId="{3F79FB95-82B1-4903-B3ED-D23E5A8F4C04}" type="presParOf" srcId="{A7DD40D0-0A87-4879-B431-95A5B70918A2}" destId="{8C5F5501-C0AA-43BD-93CE-67CE065F9DA1}" srcOrd="1" destOrd="0" presId="urn:microsoft.com/office/officeart/2005/8/layout/hList7#135"/>
    <dgm:cxn modelId="{7FF7657E-B4B8-4F35-9AB0-7AB47F82031E}" type="presParOf" srcId="{A7DD40D0-0A87-4879-B431-95A5B70918A2}" destId="{A7881602-E771-4ABD-8717-E4E1372A6031}" srcOrd="2" destOrd="0" presId="urn:microsoft.com/office/officeart/2005/8/layout/hList7#135"/>
    <dgm:cxn modelId="{AA93FBC8-6F6E-46B2-80AA-BF0CB048352A}" type="presParOf" srcId="{A7DD40D0-0A87-4879-B431-95A5B70918A2}" destId="{0678B703-14CE-4A3A-B4D5-78C3E7397E17}" srcOrd="3" destOrd="0" presId="urn:microsoft.com/office/officeart/2005/8/layout/hList7#13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2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36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926241BF-861B-4A45-803A-63EDDC6EED26}" type="presOf" srcId="{CCFDA9BB-FAB3-4C82-A0E3-7CF23DFC2E8D}" destId="{8C5F5501-C0AA-43BD-93CE-67CE065F9DA1}" srcOrd="1" destOrd="0" presId="urn:microsoft.com/office/officeart/2005/8/layout/hList7#136"/>
    <dgm:cxn modelId="{2CD09814-A367-4846-917A-F0E7B24B19F3}" type="presOf" srcId="{3888FF89-F4CA-4DA4-A45B-800F996F172D}" destId="{84202CC8-0B01-4634-845E-F2298DC32A6C}" srcOrd="0" destOrd="0" presId="urn:microsoft.com/office/officeart/2005/8/layout/hList7#136"/>
    <dgm:cxn modelId="{8C55D403-F091-4A05-9D78-C6D74A10E016}" type="presOf" srcId="{CCFDA9BB-FAB3-4C82-A0E3-7CF23DFC2E8D}" destId="{46372673-0047-4C01-BE21-0112389FB3C7}" srcOrd="0" destOrd="0" presId="urn:microsoft.com/office/officeart/2005/8/layout/hList7#136"/>
    <dgm:cxn modelId="{A1A1D2DA-B4F7-4A06-B2B0-9582B60C7447}" type="presParOf" srcId="{84202CC8-0B01-4634-845E-F2298DC32A6C}" destId="{530B00D4-8A16-4270-B11B-22084ECBF34A}" srcOrd="0" destOrd="0" presId="urn:microsoft.com/office/officeart/2005/8/layout/hList7#136"/>
    <dgm:cxn modelId="{4482C0C4-789B-4A7D-9CEF-8CBA47AE2E89}" type="presParOf" srcId="{84202CC8-0B01-4634-845E-F2298DC32A6C}" destId="{89D0CF2C-A0AC-4F1A-A1EC-75470EB59B66}" srcOrd="1" destOrd="0" presId="urn:microsoft.com/office/officeart/2005/8/layout/hList7#136"/>
    <dgm:cxn modelId="{2AFFB229-7B69-4773-A89C-1C6BD88CDEF6}" type="presParOf" srcId="{89D0CF2C-A0AC-4F1A-A1EC-75470EB59B66}" destId="{A7DD40D0-0A87-4879-B431-95A5B70918A2}" srcOrd="0" destOrd="0" presId="urn:microsoft.com/office/officeart/2005/8/layout/hList7#136"/>
    <dgm:cxn modelId="{DBFF753C-A219-4567-A84A-DF7BFE240C6D}" type="presParOf" srcId="{A7DD40D0-0A87-4879-B431-95A5B70918A2}" destId="{46372673-0047-4C01-BE21-0112389FB3C7}" srcOrd="0" destOrd="0" presId="urn:microsoft.com/office/officeart/2005/8/layout/hList7#136"/>
    <dgm:cxn modelId="{9B886544-3A00-4FE6-98EE-6418A4400884}" type="presParOf" srcId="{A7DD40D0-0A87-4879-B431-95A5B70918A2}" destId="{8C5F5501-C0AA-43BD-93CE-67CE065F9DA1}" srcOrd="1" destOrd="0" presId="urn:microsoft.com/office/officeart/2005/8/layout/hList7#136"/>
    <dgm:cxn modelId="{CD86DED5-2A6B-4528-8D4D-058117DB9AC4}" type="presParOf" srcId="{A7DD40D0-0A87-4879-B431-95A5B70918A2}" destId="{A7881602-E771-4ABD-8717-E4E1372A6031}" srcOrd="2" destOrd="0" presId="urn:microsoft.com/office/officeart/2005/8/layout/hList7#136"/>
    <dgm:cxn modelId="{B7A073BF-1037-4EE6-BFCF-CC7491080503}" type="presParOf" srcId="{A7DD40D0-0A87-4879-B431-95A5B70918A2}" destId="{0678B703-14CE-4A3A-B4D5-78C3E7397E17}" srcOrd="3" destOrd="0" presId="urn:microsoft.com/office/officeart/2005/8/layout/hList7#13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3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37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D506F3E9-493C-46C2-8B77-8BBC6620129F}" type="presOf" srcId="{3888FF89-F4CA-4DA4-A45B-800F996F172D}" destId="{84202CC8-0B01-4634-845E-F2298DC32A6C}" srcOrd="0" destOrd="0" presId="urn:microsoft.com/office/officeart/2005/8/layout/hList7#137"/>
    <dgm:cxn modelId="{BEB923D5-D0AB-43FE-A5E3-75930E795F65}" type="presOf" srcId="{CCFDA9BB-FAB3-4C82-A0E3-7CF23DFC2E8D}" destId="{8C5F5501-C0AA-43BD-93CE-67CE065F9DA1}" srcOrd="1" destOrd="0" presId="urn:microsoft.com/office/officeart/2005/8/layout/hList7#137"/>
    <dgm:cxn modelId="{C9182C55-4D04-48D1-9888-D76A99CADEF3}" type="presOf" srcId="{CCFDA9BB-FAB3-4C82-A0E3-7CF23DFC2E8D}" destId="{46372673-0047-4C01-BE21-0112389FB3C7}" srcOrd="0" destOrd="0" presId="urn:microsoft.com/office/officeart/2005/8/layout/hList7#137"/>
    <dgm:cxn modelId="{ED0408FB-572F-4F39-A619-19549E3A34BE}" type="presParOf" srcId="{84202CC8-0B01-4634-845E-F2298DC32A6C}" destId="{530B00D4-8A16-4270-B11B-22084ECBF34A}" srcOrd="0" destOrd="0" presId="urn:microsoft.com/office/officeart/2005/8/layout/hList7#137"/>
    <dgm:cxn modelId="{30026939-4022-44BF-8D16-EA395AACCC27}" type="presParOf" srcId="{84202CC8-0B01-4634-845E-F2298DC32A6C}" destId="{89D0CF2C-A0AC-4F1A-A1EC-75470EB59B66}" srcOrd="1" destOrd="0" presId="urn:microsoft.com/office/officeart/2005/8/layout/hList7#137"/>
    <dgm:cxn modelId="{F8487856-2236-4F56-849D-9467CC87C62F}" type="presParOf" srcId="{89D0CF2C-A0AC-4F1A-A1EC-75470EB59B66}" destId="{A7DD40D0-0A87-4879-B431-95A5B70918A2}" srcOrd="0" destOrd="0" presId="urn:microsoft.com/office/officeart/2005/8/layout/hList7#137"/>
    <dgm:cxn modelId="{46D7816F-5304-4DFA-9FFF-063F0C24C4FC}" type="presParOf" srcId="{A7DD40D0-0A87-4879-B431-95A5B70918A2}" destId="{46372673-0047-4C01-BE21-0112389FB3C7}" srcOrd="0" destOrd="0" presId="urn:microsoft.com/office/officeart/2005/8/layout/hList7#137"/>
    <dgm:cxn modelId="{D46183B2-1EC0-40BD-BE7F-89E644CBBAA7}" type="presParOf" srcId="{A7DD40D0-0A87-4879-B431-95A5B70918A2}" destId="{8C5F5501-C0AA-43BD-93CE-67CE065F9DA1}" srcOrd="1" destOrd="0" presId="urn:microsoft.com/office/officeart/2005/8/layout/hList7#137"/>
    <dgm:cxn modelId="{4C64F4E6-0939-47CB-B2E6-AAD96742EED4}" type="presParOf" srcId="{A7DD40D0-0A87-4879-B431-95A5B70918A2}" destId="{A7881602-E771-4ABD-8717-E4E1372A6031}" srcOrd="2" destOrd="0" presId="urn:microsoft.com/office/officeart/2005/8/layout/hList7#137"/>
    <dgm:cxn modelId="{B3458BCF-4ADE-4568-8E2E-FA1ACA3927B0}" type="presParOf" srcId="{A7DD40D0-0A87-4879-B431-95A5B70918A2}" destId="{0678B703-14CE-4A3A-B4D5-78C3E7397E17}" srcOrd="3" destOrd="0" presId="urn:microsoft.com/office/officeart/2005/8/layout/hList7#137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64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38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21FD9C7D-3D29-45EB-966B-D030FE7DD75D}" type="presOf" srcId="{3888FF89-F4CA-4DA4-A45B-800F996F172D}" destId="{84202CC8-0B01-4634-845E-F2298DC32A6C}" srcOrd="0" destOrd="0" presId="urn:microsoft.com/office/officeart/2005/8/layout/hList7#138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ECECA3DF-2A1A-4904-AEEC-C62CC0128706}" type="presOf" srcId="{CCFDA9BB-FAB3-4C82-A0E3-7CF23DFC2E8D}" destId="{8C5F5501-C0AA-43BD-93CE-67CE065F9DA1}" srcOrd="1" destOrd="0" presId="urn:microsoft.com/office/officeart/2005/8/layout/hList7#138"/>
    <dgm:cxn modelId="{22ECE81F-5B7B-461A-9B5C-2871FA2F00EE}" type="presOf" srcId="{CCFDA9BB-FAB3-4C82-A0E3-7CF23DFC2E8D}" destId="{46372673-0047-4C01-BE21-0112389FB3C7}" srcOrd="0" destOrd="0" presId="urn:microsoft.com/office/officeart/2005/8/layout/hList7#138"/>
    <dgm:cxn modelId="{1253F68C-FDCA-439E-9A3E-5E46B24D937B}" type="presParOf" srcId="{84202CC8-0B01-4634-845E-F2298DC32A6C}" destId="{530B00D4-8A16-4270-B11B-22084ECBF34A}" srcOrd="0" destOrd="0" presId="urn:microsoft.com/office/officeart/2005/8/layout/hList7#138"/>
    <dgm:cxn modelId="{A24D2219-FAEC-4A25-8D51-6E98AAC73247}" type="presParOf" srcId="{84202CC8-0B01-4634-845E-F2298DC32A6C}" destId="{89D0CF2C-A0AC-4F1A-A1EC-75470EB59B66}" srcOrd="1" destOrd="0" presId="urn:microsoft.com/office/officeart/2005/8/layout/hList7#138"/>
    <dgm:cxn modelId="{E9DAA9DD-0859-49C7-92E8-86A21FAB3201}" type="presParOf" srcId="{89D0CF2C-A0AC-4F1A-A1EC-75470EB59B66}" destId="{A7DD40D0-0A87-4879-B431-95A5B70918A2}" srcOrd="0" destOrd="0" presId="urn:microsoft.com/office/officeart/2005/8/layout/hList7#138"/>
    <dgm:cxn modelId="{E4BD1A92-15A4-48EC-881F-0D76BAFBEB1F}" type="presParOf" srcId="{A7DD40D0-0A87-4879-B431-95A5B70918A2}" destId="{46372673-0047-4C01-BE21-0112389FB3C7}" srcOrd="0" destOrd="0" presId="urn:microsoft.com/office/officeart/2005/8/layout/hList7#138"/>
    <dgm:cxn modelId="{65968238-F694-4F98-B21C-5EE063293A64}" type="presParOf" srcId="{A7DD40D0-0A87-4879-B431-95A5B70918A2}" destId="{8C5F5501-C0AA-43BD-93CE-67CE065F9DA1}" srcOrd="1" destOrd="0" presId="urn:microsoft.com/office/officeart/2005/8/layout/hList7#138"/>
    <dgm:cxn modelId="{FF8C749C-2B22-4456-8454-F78870F34884}" type="presParOf" srcId="{A7DD40D0-0A87-4879-B431-95A5B70918A2}" destId="{A7881602-E771-4ABD-8717-E4E1372A6031}" srcOrd="2" destOrd="0" presId="urn:microsoft.com/office/officeart/2005/8/layout/hList7#138"/>
    <dgm:cxn modelId="{4D0BCC7B-C2BC-4DF4-A970-7D0832A97A4C}" type="presParOf" srcId="{A7DD40D0-0A87-4879-B431-95A5B70918A2}" destId="{0678B703-14CE-4A3A-B4D5-78C3E7397E17}" srcOrd="3" destOrd="0" presId="urn:microsoft.com/office/officeart/2005/8/layout/hList7#13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5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39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69B02AB4-4A29-48E0-915F-76E7BCB11988}" type="presOf" srcId="{3888FF89-F4CA-4DA4-A45B-800F996F172D}" destId="{84202CC8-0B01-4634-845E-F2298DC32A6C}" srcOrd="0" destOrd="0" presId="urn:microsoft.com/office/officeart/2005/8/layout/hList7#139"/>
    <dgm:cxn modelId="{E9C6250E-AE28-4E1A-834F-CBED434F171D}" type="presOf" srcId="{CCFDA9BB-FAB3-4C82-A0E3-7CF23DFC2E8D}" destId="{46372673-0047-4C01-BE21-0112389FB3C7}" srcOrd="0" destOrd="0" presId="urn:microsoft.com/office/officeart/2005/8/layout/hList7#139"/>
    <dgm:cxn modelId="{792C0F6C-018F-41F1-A6A7-988D180A72D1}" type="presOf" srcId="{CCFDA9BB-FAB3-4C82-A0E3-7CF23DFC2E8D}" destId="{8C5F5501-C0AA-43BD-93CE-67CE065F9DA1}" srcOrd="1" destOrd="0" presId="urn:microsoft.com/office/officeart/2005/8/layout/hList7#139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4D78878F-1F3E-4F2E-AF02-B56228914DA4}" type="presParOf" srcId="{84202CC8-0B01-4634-845E-F2298DC32A6C}" destId="{530B00D4-8A16-4270-B11B-22084ECBF34A}" srcOrd="0" destOrd="0" presId="urn:microsoft.com/office/officeart/2005/8/layout/hList7#139"/>
    <dgm:cxn modelId="{39676A6C-AEE6-4B91-90B7-514A9A426CE7}" type="presParOf" srcId="{84202CC8-0B01-4634-845E-F2298DC32A6C}" destId="{89D0CF2C-A0AC-4F1A-A1EC-75470EB59B66}" srcOrd="1" destOrd="0" presId="urn:microsoft.com/office/officeart/2005/8/layout/hList7#139"/>
    <dgm:cxn modelId="{EF11290F-8018-4151-AC55-49BBD85928FE}" type="presParOf" srcId="{89D0CF2C-A0AC-4F1A-A1EC-75470EB59B66}" destId="{A7DD40D0-0A87-4879-B431-95A5B70918A2}" srcOrd="0" destOrd="0" presId="urn:microsoft.com/office/officeart/2005/8/layout/hList7#139"/>
    <dgm:cxn modelId="{6266A0CB-0233-4DE6-9E5F-3B2127C972B1}" type="presParOf" srcId="{A7DD40D0-0A87-4879-B431-95A5B70918A2}" destId="{46372673-0047-4C01-BE21-0112389FB3C7}" srcOrd="0" destOrd="0" presId="urn:microsoft.com/office/officeart/2005/8/layout/hList7#139"/>
    <dgm:cxn modelId="{1E7E52C2-1928-4E46-87AD-F365C5DF849B}" type="presParOf" srcId="{A7DD40D0-0A87-4879-B431-95A5B70918A2}" destId="{8C5F5501-C0AA-43BD-93CE-67CE065F9DA1}" srcOrd="1" destOrd="0" presId="urn:microsoft.com/office/officeart/2005/8/layout/hList7#139"/>
    <dgm:cxn modelId="{1D4B7DFF-380A-4BD9-84D5-381B704DCB89}" type="presParOf" srcId="{A7DD40D0-0A87-4879-B431-95A5B70918A2}" destId="{A7881602-E771-4ABD-8717-E4E1372A6031}" srcOrd="2" destOrd="0" presId="urn:microsoft.com/office/officeart/2005/8/layout/hList7#139"/>
    <dgm:cxn modelId="{17F79869-B73B-47BF-A1BE-7DB2A490D6C0}" type="presParOf" srcId="{A7DD40D0-0A87-4879-B431-95A5B70918A2}" destId="{0678B703-14CE-4A3A-B4D5-78C3E7397E17}" srcOrd="3" destOrd="0" presId="urn:microsoft.com/office/officeart/2005/8/layout/hList7#13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6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140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A5624768-0C51-4B86-BC7C-42240429F81A}" type="presOf" srcId="{3888FF89-F4CA-4DA4-A45B-800F996F172D}" destId="{84202CC8-0B01-4634-845E-F2298DC32A6C}" srcOrd="0" destOrd="0" presId="urn:microsoft.com/office/officeart/2005/8/layout/hList7#140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6C1DE18F-101C-4FA2-B061-85FE13B62964}" type="presOf" srcId="{CCFDA9BB-FAB3-4C82-A0E3-7CF23DFC2E8D}" destId="{46372673-0047-4C01-BE21-0112389FB3C7}" srcOrd="0" destOrd="0" presId="urn:microsoft.com/office/officeart/2005/8/layout/hList7#140"/>
    <dgm:cxn modelId="{2486A665-02F1-42F7-9353-06A2FD76986A}" type="presOf" srcId="{CCFDA9BB-FAB3-4C82-A0E3-7CF23DFC2E8D}" destId="{8C5F5501-C0AA-43BD-93CE-67CE065F9DA1}" srcOrd="1" destOrd="0" presId="urn:microsoft.com/office/officeart/2005/8/layout/hList7#140"/>
    <dgm:cxn modelId="{F3B2C8BC-3CB6-4738-88B6-D9D48C1D5E85}" type="presParOf" srcId="{84202CC8-0B01-4634-845E-F2298DC32A6C}" destId="{530B00D4-8A16-4270-B11B-22084ECBF34A}" srcOrd="0" destOrd="0" presId="urn:microsoft.com/office/officeart/2005/8/layout/hList7#140"/>
    <dgm:cxn modelId="{506ECBCD-FD83-44EA-8BE3-F3A4F5DE515B}" type="presParOf" srcId="{84202CC8-0B01-4634-845E-F2298DC32A6C}" destId="{89D0CF2C-A0AC-4F1A-A1EC-75470EB59B66}" srcOrd="1" destOrd="0" presId="urn:microsoft.com/office/officeart/2005/8/layout/hList7#140"/>
    <dgm:cxn modelId="{68D6816D-288C-40C4-B1A5-274162D2A0D0}" type="presParOf" srcId="{89D0CF2C-A0AC-4F1A-A1EC-75470EB59B66}" destId="{A7DD40D0-0A87-4879-B431-95A5B70918A2}" srcOrd="0" destOrd="0" presId="urn:microsoft.com/office/officeart/2005/8/layout/hList7#140"/>
    <dgm:cxn modelId="{2E84B0A8-FB57-42AF-8AE3-D9BC8760FEA7}" type="presParOf" srcId="{A7DD40D0-0A87-4879-B431-95A5B70918A2}" destId="{46372673-0047-4C01-BE21-0112389FB3C7}" srcOrd="0" destOrd="0" presId="urn:microsoft.com/office/officeart/2005/8/layout/hList7#140"/>
    <dgm:cxn modelId="{DD73A245-4383-4329-82CE-9C84223B1BD6}" type="presParOf" srcId="{A7DD40D0-0A87-4879-B431-95A5B70918A2}" destId="{8C5F5501-C0AA-43BD-93CE-67CE065F9DA1}" srcOrd="1" destOrd="0" presId="urn:microsoft.com/office/officeart/2005/8/layout/hList7#140"/>
    <dgm:cxn modelId="{26424931-E310-486C-9D4A-F056CDC31E45}" type="presParOf" srcId="{A7DD40D0-0A87-4879-B431-95A5B70918A2}" destId="{A7881602-E771-4ABD-8717-E4E1372A6031}" srcOrd="2" destOrd="0" presId="urn:microsoft.com/office/officeart/2005/8/layout/hList7#140"/>
    <dgm:cxn modelId="{D49D5981-A2DF-4C39-9AC1-3CBA5DCBAA26}" type="presParOf" srcId="{A7DD40D0-0A87-4879-B431-95A5B70918A2}" destId="{0678B703-14CE-4A3A-B4D5-78C3E7397E17}" srcOrd="3" destOrd="0" presId="urn:microsoft.com/office/officeart/2005/8/layout/hList7#140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67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4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36B51116-EAE7-471B-AD47-F5C218A66723}" type="presOf" srcId="{CCFDA9BB-FAB3-4C82-A0E3-7CF23DFC2E8D}" destId="{46372673-0047-4C01-BE21-0112389FB3C7}" srcOrd="0" destOrd="0" presId="urn:microsoft.com/office/officeart/2005/8/layout/hList7#84"/>
    <dgm:cxn modelId="{C2F47339-44D2-4024-B439-F15ED344F8FC}" type="presOf" srcId="{CCFDA9BB-FAB3-4C82-A0E3-7CF23DFC2E8D}" destId="{8C5F5501-C0AA-43BD-93CE-67CE065F9DA1}" srcOrd="1" destOrd="0" presId="urn:microsoft.com/office/officeart/2005/8/layout/hList7#84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CBBA6039-B500-4684-9E7A-741407E2978A}" type="presOf" srcId="{3888FF89-F4CA-4DA4-A45B-800F996F172D}" destId="{84202CC8-0B01-4634-845E-F2298DC32A6C}" srcOrd="0" destOrd="0" presId="urn:microsoft.com/office/officeart/2005/8/layout/hList7#84"/>
    <dgm:cxn modelId="{27AC92EF-8977-483D-B68C-0A8DB93A9DB2}" type="presParOf" srcId="{84202CC8-0B01-4634-845E-F2298DC32A6C}" destId="{530B00D4-8A16-4270-B11B-22084ECBF34A}" srcOrd="0" destOrd="0" presId="urn:microsoft.com/office/officeart/2005/8/layout/hList7#84"/>
    <dgm:cxn modelId="{68D683A5-1D9C-4B98-9EEC-C614AFD60139}" type="presParOf" srcId="{84202CC8-0B01-4634-845E-F2298DC32A6C}" destId="{89D0CF2C-A0AC-4F1A-A1EC-75470EB59B66}" srcOrd="1" destOrd="0" presId="urn:microsoft.com/office/officeart/2005/8/layout/hList7#84"/>
    <dgm:cxn modelId="{20160441-B518-4AC1-ADB1-1E1CFF981A62}" type="presParOf" srcId="{89D0CF2C-A0AC-4F1A-A1EC-75470EB59B66}" destId="{A7DD40D0-0A87-4879-B431-95A5B70918A2}" srcOrd="0" destOrd="0" presId="urn:microsoft.com/office/officeart/2005/8/layout/hList7#84"/>
    <dgm:cxn modelId="{BA451A25-48C1-4A46-9374-F64DCCC251CF}" type="presParOf" srcId="{A7DD40D0-0A87-4879-B431-95A5B70918A2}" destId="{46372673-0047-4C01-BE21-0112389FB3C7}" srcOrd="0" destOrd="0" presId="urn:microsoft.com/office/officeart/2005/8/layout/hList7#84"/>
    <dgm:cxn modelId="{EBF399A1-A25E-497D-BD92-D51692FDF570}" type="presParOf" srcId="{A7DD40D0-0A87-4879-B431-95A5B70918A2}" destId="{8C5F5501-C0AA-43BD-93CE-67CE065F9DA1}" srcOrd="1" destOrd="0" presId="urn:microsoft.com/office/officeart/2005/8/layout/hList7#84"/>
    <dgm:cxn modelId="{1B009286-F28F-4B34-B0C4-045CEA07E281}" type="presParOf" srcId="{A7DD40D0-0A87-4879-B431-95A5B70918A2}" destId="{A7881602-E771-4ABD-8717-E4E1372A6031}" srcOrd="2" destOrd="0" presId="urn:microsoft.com/office/officeart/2005/8/layout/hList7#84"/>
    <dgm:cxn modelId="{4ED7C2E1-67BA-4E85-AFE8-1EB873072DCE}" type="presParOf" srcId="{A7DD40D0-0A87-4879-B431-95A5B70918A2}" destId="{0678B703-14CE-4A3A-B4D5-78C3E7397E17}" srcOrd="3" destOrd="0" presId="urn:microsoft.com/office/officeart/2005/8/layout/hList7#8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8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5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2EE49C4C-A1A1-4184-A24E-B67EC03BC890}" type="presOf" srcId="{CCFDA9BB-FAB3-4C82-A0E3-7CF23DFC2E8D}" destId="{46372673-0047-4C01-BE21-0112389FB3C7}" srcOrd="0" destOrd="0" presId="urn:microsoft.com/office/officeart/2005/8/layout/hList7#85"/>
    <dgm:cxn modelId="{9E5B5294-15D9-4782-9B3C-35FE2A8D4C68}" type="presOf" srcId="{3888FF89-F4CA-4DA4-A45B-800F996F172D}" destId="{84202CC8-0B01-4634-845E-F2298DC32A6C}" srcOrd="0" destOrd="0" presId="urn:microsoft.com/office/officeart/2005/8/layout/hList7#85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C2820965-4AFE-4226-BAF0-BB84E8E7F656}" type="presOf" srcId="{CCFDA9BB-FAB3-4C82-A0E3-7CF23DFC2E8D}" destId="{8C5F5501-C0AA-43BD-93CE-67CE065F9DA1}" srcOrd="1" destOrd="0" presId="urn:microsoft.com/office/officeart/2005/8/layout/hList7#85"/>
    <dgm:cxn modelId="{445B8D59-A1AE-4B45-9DA5-86497461D390}" type="presParOf" srcId="{84202CC8-0B01-4634-845E-F2298DC32A6C}" destId="{530B00D4-8A16-4270-B11B-22084ECBF34A}" srcOrd="0" destOrd="0" presId="urn:microsoft.com/office/officeart/2005/8/layout/hList7#85"/>
    <dgm:cxn modelId="{2EFE2103-899A-4DE0-9E91-253AB6A55605}" type="presParOf" srcId="{84202CC8-0B01-4634-845E-F2298DC32A6C}" destId="{89D0CF2C-A0AC-4F1A-A1EC-75470EB59B66}" srcOrd="1" destOrd="0" presId="urn:microsoft.com/office/officeart/2005/8/layout/hList7#85"/>
    <dgm:cxn modelId="{4F66232E-042E-4405-B5DB-7B6675B739B3}" type="presParOf" srcId="{89D0CF2C-A0AC-4F1A-A1EC-75470EB59B66}" destId="{A7DD40D0-0A87-4879-B431-95A5B70918A2}" srcOrd="0" destOrd="0" presId="urn:microsoft.com/office/officeart/2005/8/layout/hList7#85"/>
    <dgm:cxn modelId="{C653E862-DC26-4030-A194-8751B521B792}" type="presParOf" srcId="{A7DD40D0-0A87-4879-B431-95A5B70918A2}" destId="{46372673-0047-4C01-BE21-0112389FB3C7}" srcOrd="0" destOrd="0" presId="urn:microsoft.com/office/officeart/2005/8/layout/hList7#85"/>
    <dgm:cxn modelId="{D0830EE7-B9D9-474E-A804-3749B8B6EDDF}" type="presParOf" srcId="{A7DD40D0-0A87-4879-B431-95A5B70918A2}" destId="{8C5F5501-C0AA-43BD-93CE-67CE065F9DA1}" srcOrd="1" destOrd="0" presId="urn:microsoft.com/office/officeart/2005/8/layout/hList7#85"/>
    <dgm:cxn modelId="{E0332882-18F6-4BE8-A222-DD0D19EF630A}" type="presParOf" srcId="{A7DD40D0-0A87-4879-B431-95A5B70918A2}" destId="{A7881602-E771-4ABD-8717-E4E1372A6031}" srcOrd="2" destOrd="0" presId="urn:microsoft.com/office/officeart/2005/8/layout/hList7#85"/>
    <dgm:cxn modelId="{F2676808-CB97-402A-B569-1BCD578CE0F0}" type="presParOf" srcId="{A7DD40D0-0A87-4879-B431-95A5B70918A2}" destId="{0678B703-14CE-4A3A-B4D5-78C3E7397E17}" srcOrd="3" destOrd="0" presId="urn:microsoft.com/office/officeart/2005/8/layout/hList7#8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9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6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94375680-66D9-4E9E-AD0C-D344A729442A}" type="presOf" srcId="{CCFDA9BB-FAB3-4C82-A0E3-7CF23DFC2E8D}" destId="{8C5F5501-C0AA-43BD-93CE-67CE065F9DA1}" srcOrd="1" destOrd="0" presId="urn:microsoft.com/office/officeart/2005/8/layout/hList7#86"/>
    <dgm:cxn modelId="{B969ABF6-74D0-42D3-8B63-E4A41343E2E4}" type="presOf" srcId="{3888FF89-F4CA-4DA4-A45B-800F996F172D}" destId="{84202CC8-0B01-4634-845E-F2298DC32A6C}" srcOrd="0" destOrd="0" presId="urn:microsoft.com/office/officeart/2005/8/layout/hList7#86"/>
    <dgm:cxn modelId="{01D8A241-4DE8-4E1F-89F7-72C4681C622C}" type="presOf" srcId="{CCFDA9BB-FAB3-4C82-A0E3-7CF23DFC2E8D}" destId="{46372673-0047-4C01-BE21-0112389FB3C7}" srcOrd="0" destOrd="0" presId="urn:microsoft.com/office/officeart/2005/8/layout/hList7#86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BC6FDD39-4F5E-4BB6-A897-13EE99A04E02}" type="presParOf" srcId="{84202CC8-0B01-4634-845E-F2298DC32A6C}" destId="{530B00D4-8A16-4270-B11B-22084ECBF34A}" srcOrd="0" destOrd="0" presId="urn:microsoft.com/office/officeart/2005/8/layout/hList7#86"/>
    <dgm:cxn modelId="{E5B6C501-7DD7-4A7D-BBD0-F95C9172CC20}" type="presParOf" srcId="{84202CC8-0B01-4634-845E-F2298DC32A6C}" destId="{89D0CF2C-A0AC-4F1A-A1EC-75470EB59B66}" srcOrd="1" destOrd="0" presId="urn:microsoft.com/office/officeart/2005/8/layout/hList7#86"/>
    <dgm:cxn modelId="{763349CA-D0F6-439D-BC8B-EA3956948702}" type="presParOf" srcId="{89D0CF2C-A0AC-4F1A-A1EC-75470EB59B66}" destId="{A7DD40D0-0A87-4879-B431-95A5B70918A2}" srcOrd="0" destOrd="0" presId="urn:microsoft.com/office/officeart/2005/8/layout/hList7#86"/>
    <dgm:cxn modelId="{7610F4F2-E363-4956-AB84-A4ED0246A0DA}" type="presParOf" srcId="{A7DD40D0-0A87-4879-B431-95A5B70918A2}" destId="{46372673-0047-4C01-BE21-0112389FB3C7}" srcOrd="0" destOrd="0" presId="urn:microsoft.com/office/officeart/2005/8/layout/hList7#86"/>
    <dgm:cxn modelId="{E9450A36-5226-4446-ABF2-4F068FF4EEAC}" type="presParOf" srcId="{A7DD40D0-0A87-4879-B431-95A5B70918A2}" destId="{8C5F5501-C0AA-43BD-93CE-67CE065F9DA1}" srcOrd="1" destOrd="0" presId="urn:microsoft.com/office/officeart/2005/8/layout/hList7#86"/>
    <dgm:cxn modelId="{0E9A9747-A11B-40B5-A35B-5AA789FDEEDB}" type="presParOf" srcId="{A7DD40D0-0A87-4879-B431-95A5B70918A2}" destId="{A7881602-E771-4ABD-8717-E4E1372A6031}" srcOrd="2" destOrd="0" presId="urn:microsoft.com/office/officeart/2005/8/layout/hList7#86"/>
    <dgm:cxn modelId="{454B65C5-310D-43FC-9E0A-442B774958C5}" type="presParOf" srcId="{A7DD40D0-0A87-4879-B431-95A5B70918A2}" destId="{0678B703-14CE-4A3A-B4D5-78C3E7397E17}" srcOrd="3" destOrd="0" presId="urn:microsoft.com/office/officeart/2005/8/layout/hList7#86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7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C498B6A1-9C81-486C-8862-1863DC632C83}" type="presOf" srcId="{CCFDA9BB-FAB3-4C82-A0E3-7CF23DFC2E8D}" destId="{46372673-0047-4C01-BE21-0112389FB3C7}" srcOrd="0" destOrd="0" presId="urn:microsoft.com/office/officeart/2005/8/layout/hList7#87"/>
    <dgm:cxn modelId="{1B9DFC79-F42D-4474-A56F-C8364C28C2FD}" type="presOf" srcId="{CCFDA9BB-FAB3-4C82-A0E3-7CF23DFC2E8D}" destId="{8C5F5501-C0AA-43BD-93CE-67CE065F9DA1}" srcOrd="1" destOrd="0" presId="urn:microsoft.com/office/officeart/2005/8/layout/hList7#87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490A375E-F25B-4954-8CF2-19F150E68D11}" type="presOf" srcId="{3888FF89-F4CA-4DA4-A45B-800F996F172D}" destId="{84202CC8-0B01-4634-845E-F2298DC32A6C}" srcOrd="0" destOrd="0" presId="urn:microsoft.com/office/officeart/2005/8/layout/hList7#87"/>
    <dgm:cxn modelId="{9D3D16A8-8C58-427E-B3BC-CAA9726CBE08}" type="presParOf" srcId="{84202CC8-0B01-4634-845E-F2298DC32A6C}" destId="{530B00D4-8A16-4270-B11B-22084ECBF34A}" srcOrd="0" destOrd="0" presId="urn:microsoft.com/office/officeart/2005/8/layout/hList7#87"/>
    <dgm:cxn modelId="{3640B828-DF15-4498-84B8-4D661B02C20A}" type="presParOf" srcId="{84202CC8-0B01-4634-845E-F2298DC32A6C}" destId="{89D0CF2C-A0AC-4F1A-A1EC-75470EB59B66}" srcOrd="1" destOrd="0" presId="urn:microsoft.com/office/officeart/2005/8/layout/hList7#87"/>
    <dgm:cxn modelId="{5282BCDF-CFD6-408B-87D1-6E6C74AA4ABC}" type="presParOf" srcId="{89D0CF2C-A0AC-4F1A-A1EC-75470EB59B66}" destId="{A7DD40D0-0A87-4879-B431-95A5B70918A2}" srcOrd="0" destOrd="0" presId="urn:microsoft.com/office/officeart/2005/8/layout/hList7#87"/>
    <dgm:cxn modelId="{72DBA7E5-1BEA-46EC-AF6D-F4CB70CADC19}" type="presParOf" srcId="{A7DD40D0-0A87-4879-B431-95A5B70918A2}" destId="{46372673-0047-4C01-BE21-0112389FB3C7}" srcOrd="0" destOrd="0" presId="urn:microsoft.com/office/officeart/2005/8/layout/hList7#87"/>
    <dgm:cxn modelId="{0D2A8BF4-2BDB-4673-BACD-457996C5F36B}" type="presParOf" srcId="{A7DD40D0-0A87-4879-B431-95A5B70918A2}" destId="{8C5F5501-C0AA-43BD-93CE-67CE065F9DA1}" srcOrd="1" destOrd="0" presId="urn:microsoft.com/office/officeart/2005/8/layout/hList7#87"/>
    <dgm:cxn modelId="{8608AEE4-EF71-481E-BAFC-16F73344B9A0}" type="presParOf" srcId="{A7DD40D0-0A87-4879-B431-95A5B70918A2}" destId="{A7881602-E771-4ABD-8717-E4E1372A6031}" srcOrd="2" destOrd="0" presId="urn:microsoft.com/office/officeart/2005/8/layout/hList7#87"/>
    <dgm:cxn modelId="{A97D80AA-518B-4872-8743-516CFEBD8058}" type="presParOf" srcId="{A7DD40D0-0A87-4879-B431-95A5B70918A2}" destId="{0678B703-14CE-4A3A-B4D5-78C3E7397E17}" srcOrd="3" destOrd="0" presId="urn:microsoft.com/office/officeart/2005/8/layout/hList7#8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0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4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690C6DE4-4ED5-497A-B010-54DB90B62A19}" type="presOf" srcId="{CCFDA9BB-FAB3-4C82-A0E3-7CF23DFC2E8D}" destId="{46372673-0047-4C01-BE21-0112389FB3C7}" srcOrd="0" destOrd="0" presId="urn:microsoft.com/office/officeart/2005/8/layout/hList7#84"/>
    <dgm:cxn modelId="{69362C98-B79F-41FA-8B03-D646E82EBA39}" type="presOf" srcId="{CCFDA9BB-FAB3-4C82-A0E3-7CF23DFC2E8D}" destId="{8C5F5501-C0AA-43BD-93CE-67CE065F9DA1}" srcOrd="1" destOrd="0" presId="urn:microsoft.com/office/officeart/2005/8/layout/hList7#84"/>
    <dgm:cxn modelId="{918C9DF8-5DD7-4198-BE72-A6CE985CB391}" type="presOf" srcId="{3888FF89-F4CA-4DA4-A45B-800F996F172D}" destId="{84202CC8-0B01-4634-845E-F2298DC32A6C}" srcOrd="0" destOrd="0" presId="urn:microsoft.com/office/officeart/2005/8/layout/hList7#84"/>
    <dgm:cxn modelId="{4FC59A77-17C4-4EDE-870E-D094A0B62404}" type="presParOf" srcId="{84202CC8-0B01-4634-845E-F2298DC32A6C}" destId="{530B00D4-8A16-4270-B11B-22084ECBF34A}" srcOrd="0" destOrd="0" presId="urn:microsoft.com/office/officeart/2005/8/layout/hList7#84"/>
    <dgm:cxn modelId="{80B70F4F-3DF9-4CDF-9649-019F11590618}" type="presParOf" srcId="{84202CC8-0B01-4634-845E-F2298DC32A6C}" destId="{89D0CF2C-A0AC-4F1A-A1EC-75470EB59B66}" srcOrd="1" destOrd="0" presId="urn:microsoft.com/office/officeart/2005/8/layout/hList7#84"/>
    <dgm:cxn modelId="{2D4F1598-E950-47FE-8FE1-4CB64FAD5193}" type="presParOf" srcId="{89D0CF2C-A0AC-4F1A-A1EC-75470EB59B66}" destId="{A7DD40D0-0A87-4879-B431-95A5B70918A2}" srcOrd="0" destOrd="0" presId="urn:microsoft.com/office/officeart/2005/8/layout/hList7#84"/>
    <dgm:cxn modelId="{42491701-EE9C-46DB-96C3-97493C0AC278}" type="presParOf" srcId="{A7DD40D0-0A87-4879-B431-95A5B70918A2}" destId="{46372673-0047-4C01-BE21-0112389FB3C7}" srcOrd="0" destOrd="0" presId="urn:microsoft.com/office/officeart/2005/8/layout/hList7#84"/>
    <dgm:cxn modelId="{7BEA75F8-C56C-4ED9-8B94-57548777246C}" type="presParOf" srcId="{A7DD40D0-0A87-4879-B431-95A5B70918A2}" destId="{8C5F5501-C0AA-43BD-93CE-67CE065F9DA1}" srcOrd="1" destOrd="0" presId="urn:microsoft.com/office/officeart/2005/8/layout/hList7#84"/>
    <dgm:cxn modelId="{954C7ADB-068E-4182-A3F7-C48FCF68B1DE}" type="presParOf" srcId="{A7DD40D0-0A87-4879-B431-95A5B70918A2}" destId="{A7881602-E771-4ABD-8717-E4E1372A6031}" srcOrd="2" destOrd="0" presId="urn:microsoft.com/office/officeart/2005/8/layout/hList7#84"/>
    <dgm:cxn modelId="{A684395C-A936-4DF4-BB58-8637175981DF}" type="presParOf" srcId="{A7DD40D0-0A87-4879-B431-95A5B70918A2}" destId="{0678B703-14CE-4A3A-B4D5-78C3E7397E17}" srcOrd="3" destOrd="0" presId="urn:microsoft.com/office/officeart/2005/8/layout/hList7#8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1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5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FE733107-ACB6-42D8-A701-461A13F60DD1}" type="presOf" srcId="{3888FF89-F4CA-4DA4-A45B-800F996F172D}" destId="{84202CC8-0B01-4634-845E-F2298DC32A6C}" srcOrd="0" destOrd="0" presId="urn:microsoft.com/office/officeart/2005/8/layout/hList7#85"/>
    <dgm:cxn modelId="{E05A3383-BF1D-4012-AEBC-4300C837B298}" type="presOf" srcId="{CCFDA9BB-FAB3-4C82-A0E3-7CF23DFC2E8D}" destId="{46372673-0047-4C01-BE21-0112389FB3C7}" srcOrd="0" destOrd="0" presId="urn:microsoft.com/office/officeart/2005/8/layout/hList7#85"/>
    <dgm:cxn modelId="{B6380A7E-3791-4AEC-B69B-98CC72838078}" type="presOf" srcId="{CCFDA9BB-FAB3-4C82-A0E3-7CF23DFC2E8D}" destId="{8C5F5501-C0AA-43BD-93CE-67CE065F9DA1}" srcOrd="1" destOrd="0" presId="urn:microsoft.com/office/officeart/2005/8/layout/hList7#85"/>
    <dgm:cxn modelId="{6109F6B8-7682-42B0-9468-C95B58405045}" type="presParOf" srcId="{84202CC8-0B01-4634-845E-F2298DC32A6C}" destId="{530B00D4-8A16-4270-B11B-22084ECBF34A}" srcOrd="0" destOrd="0" presId="urn:microsoft.com/office/officeart/2005/8/layout/hList7#85"/>
    <dgm:cxn modelId="{31C95DF4-0DFD-40F7-A593-57012900054B}" type="presParOf" srcId="{84202CC8-0B01-4634-845E-F2298DC32A6C}" destId="{89D0CF2C-A0AC-4F1A-A1EC-75470EB59B66}" srcOrd="1" destOrd="0" presId="urn:microsoft.com/office/officeart/2005/8/layout/hList7#85"/>
    <dgm:cxn modelId="{D9D5F628-A79C-47C5-9DEB-15FB8B5C1C58}" type="presParOf" srcId="{89D0CF2C-A0AC-4F1A-A1EC-75470EB59B66}" destId="{A7DD40D0-0A87-4879-B431-95A5B70918A2}" srcOrd="0" destOrd="0" presId="urn:microsoft.com/office/officeart/2005/8/layout/hList7#85"/>
    <dgm:cxn modelId="{1BC608EB-C3AF-4643-AA1A-11B50F5B322B}" type="presParOf" srcId="{A7DD40D0-0A87-4879-B431-95A5B70918A2}" destId="{46372673-0047-4C01-BE21-0112389FB3C7}" srcOrd="0" destOrd="0" presId="urn:microsoft.com/office/officeart/2005/8/layout/hList7#85"/>
    <dgm:cxn modelId="{739FF844-D0A0-44AF-A6A0-215DE2FD58CD}" type="presParOf" srcId="{A7DD40D0-0A87-4879-B431-95A5B70918A2}" destId="{8C5F5501-C0AA-43BD-93CE-67CE065F9DA1}" srcOrd="1" destOrd="0" presId="urn:microsoft.com/office/officeart/2005/8/layout/hList7#85"/>
    <dgm:cxn modelId="{A455A173-71E8-4472-B620-2140AE14E8D9}" type="presParOf" srcId="{A7DD40D0-0A87-4879-B431-95A5B70918A2}" destId="{A7881602-E771-4ABD-8717-E4E1372A6031}" srcOrd="2" destOrd="0" presId="urn:microsoft.com/office/officeart/2005/8/layout/hList7#85"/>
    <dgm:cxn modelId="{D179A95F-4B31-4CAC-85F0-BD2A767B7AF3}" type="presParOf" srcId="{A7DD40D0-0A87-4879-B431-95A5B70918A2}" destId="{0678B703-14CE-4A3A-B4D5-78C3E7397E17}" srcOrd="3" destOrd="0" presId="urn:microsoft.com/office/officeart/2005/8/layout/hList7#8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2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6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6A932363-6F97-4256-AF6C-B9AA845A5A30}" type="presOf" srcId="{3888FF89-F4CA-4DA4-A45B-800F996F172D}" destId="{84202CC8-0B01-4634-845E-F2298DC32A6C}" srcOrd="0" destOrd="0" presId="urn:microsoft.com/office/officeart/2005/8/layout/hList7#86"/>
    <dgm:cxn modelId="{40D8F62B-633B-4F8B-8B4B-10D7C8D9AFF0}" type="presOf" srcId="{CCFDA9BB-FAB3-4C82-A0E3-7CF23DFC2E8D}" destId="{46372673-0047-4C01-BE21-0112389FB3C7}" srcOrd="0" destOrd="0" presId="urn:microsoft.com/office/officeart/2005/8/layout/hList7#86"/>
    <dgm:cxn modelId="{4410D1E5-FBEF-4867-A35B-71113E9D8984}" type="presOf" srcId="{CCFDA9BB-FAB3-4C82-A0E3-7CF23DFC2E8D}" destId="{8C5F5501-C0AA-43BD-93CE-67CE065F9DA1}" srcOrd="1" destOrd="0" presId="urn:microsoft.com/office/officeart/2005/8/layout/hList7#86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B5ECCE38-640E-4A3E-8647-F219A970617A}" type="presParOf" srcId="{84202CC8-0B01-4634-845E-F2298DC32A6C}" destId="{530B00D4-8A16-4270-B11B-22084ECBF34A}" srcOrd="0" destOrd="0" presId="urn:microsoft.com/office/officeart/2005/8/layout/hList7#86"/>
    <dgm:cxn modelId="{04B932F7-6BDA-4203-B391-1BCC9B135815}" type="presParOf" srcId="{84202CC8-0B01-4634-845E-F2298DC32A6C}" destId="{89D0CF2C-A0AC-4F1A-A1EC-75470EB59B66}" srcOrd="1" destOrd="0" presId="urn:microsoft.com/office/officeart/2005/8/layout/hList7#86"/>
    <dgm:cxn modelId="{62045FC2-C140-457C-8676-C3A80304806F}" type="presParOf" srcId="{89D0CF2C-A0AC-4F1A-A1EC-75470EB59B66}" destId="{A7DD40D0-0A87-4879-B431-95A5B70918A2}" srcOrd="0" destOrd="0" presId="urn:microsoft.com/office/officeart/2005/8/layout/hList7#86"/>
    <dgm:cxn modelId="{6420AA82-A9CC-439C-B63A-E8FE26BDFF0F}" type="presParOf" srcId="{A7DD40D0-0A87-4879-B431-95A5B70918A2}" destId="{46372673-0047-4C01-BE21-0112389FB3C7}" srcOrd="0" destOrd="0" presId="urn:microsoft.com/office/officeart/2005/8/layout/hList7#86"/>
    <dgm:cxn modelId="{B776A263-FF37-4521-81AE-11AFDCA9A552}" type="presParOf" srcId="{A7DD40D0-0A87-4879-B431-95A5B70918A2}" destId="{8C5F5501-C0AA-43BD-93CE-67CE065F9DA1}" srcOrd="1" destOrd="0" presId="urn:microsoft.com/office/officeart/2005/8/layout/hList7#86"/>
    <dgm:cxn modelId="{21102BE8-7EB7-4936-A7D9-9A233CEB8067}" type="presParOf" srcId="{A7DD40D0-0A87-4879-B431-95A5B70918A2}" destId="{A7881602-E771-4ABD-8717-E4E1372A6031}" srcOrd="2" destOrd="0" presId="urn:microsoft.com/office/officeart/2005/8/layout/hList7#86"/>
    <dgm:cxn modelId="{6CF30204-BB85-4F17-A0F4-5F0CA9AC8B16}" type="presParOf" srcId="{A7DD40D0-0A87-4879-B431-95A5B70918A2}" destId="{0678B703-14CE-4A3A-B4D5-78C3E7397E17}" srcOrd="3" destOrd="0" presId="urn:microsoft.com/office/officeart/2005/8/layout/hList7#86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73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4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22908DE4-BC3F-4FE5-9EFD-4B6BCEF81376}" type="presOf" srcId="{CCFDA9BB-FAB3-4C82-A0E3-7CF23DFC2E8D}" destId="{8C5F5501-C0AA-43BD-93CE-67CE065F9DA1}" srcOrd="1" destOrd="0" presId="urn:microsoft.com/office/officeart/2005/8/layout/hList7#84"/>
    <dgm:cxn modelId="{76EEB866-5604-49D8-9A6D-824A47F7FD99}" type="presOf" srcId="{CCFDA9BB-FAB3-4C82-A0E3-7CF23DFC2E8D}" destId="{46372673-0047-4C01-BE21-0112389FB3C7}" srcOrd="0" destOrd="0" presId="urn:microsoft.com/office/officeart/2005/8/layout/hList7#84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0FFA767B-204B-4CCD-995B-DE135A1E2132}" type="presOf" srcId="{3888FF89-F4CA-4DA4-A45B-800F996F172D}" destId="{84202CC8-0B01-4634-845E-F2298DC32A6C}" srcOrd="0" destOrd="0" presId="urn:microsoft.com/office/officeart/2005/8/layout/hList7#84"/>
    <dgm:cxn modelId="{EC25E782-CEA8-40C4-AAA6-C64A077ACA59}" type="presParOf" srcId="{84202CC8-0B01-4634-845E-F2298DC32A6C}" destId="{530B00D4-8A16-4270-B11B-22084ECBF34A}" srcOrd="0" destOrd="0" presId="urn:microsoft.com/office/officeart/2005/8/layout/hList7#84"/>
    <dgm:cxn modelId="{32616B30-7A19-4FAD-956F-79AC5114AA2B}" type="presParOf" srcId="{84202CC8-0B01-4634-845E-F2298DC32A6C}" destId="{89D0CF2C-A0AC-4F1A-A1EC-75470EB59B66}" srcOrd="1" destOrd="0" presId="urn:microsoft.com/office/officeart/2005/8/layout/hList7#84"/>
    <dgm:cxn modelId="{9DFBC630-0F4E-40CF-A74A-A4711CABEA4F}" type="presParOf" srcId="{89D0CF2C-A0AC-4F1A-A1EC-75470EB59B66}" destId="{A7DD40D0-0A87-4879-B431-95A5B70918A2}" srcOrd="0" destOrd="0" presId="urn:microsoft.com/office/officeart/2005/8/layout/hList7#84"/>
    <dgm:cxn modelId="{2CFA3F61-25BB-44A3-B2DC-6ABC2DEB3CB8}" type="presParOf" srcId="{A7DD40D0-0A87-4879-B431-95A5B70918A2}" destId="{46372673-0047-4C01-BE21-0112389FB3C7}" srcOrd="0" destOrd="0" presId="urn:microsoft.com/office/officeart/2005/8/layout/hList7#84"/>
    <dgm:cxn modelId="{57FFEBC1-3889-405A-A381-A378283A1DBF}" type="presParOf" srcId="{A7DD40D0-0A87-4879-B431-95A5B70918A2}" destId="{8C5F5501-C0AA-43BD-93CE-67CE065F9DA1}" srcOrd="1" destOrd="0" presId="urn:microsoft.com/office/officeart/2005/8/layout/hList7#84"/>
    <dgm:cxn modelId="{460DBF77-D66B-4B30-B2C8-8D122AEEE4AE}" type="presParOf" srcId="{A7DD40D0-0A87-4879-B431-95A5B70918A2}" destId="{A7881602-E771-4ABD-8717-E4E1372A6031}" srcOrd="2" destOrd="0" presId="urn:microsoft.com/office/officeart/2005/8/layout/hList7#84"/>
    <dgm:cxn modelId="{CBF867A8-CC4A-4C32-8C0B-BB3E97AB6311}" type="presParOf" srcId="{A7DD40D0-0A87-4879-B431-95A5B70918A2}" destId="{0678B703-14CE-4A3A-B4D5-78C3E7397E17}" srcOrd="3" destOrd="0" presId="urn:microsoft.com/office/officeart/2005/8/layout/hList7#8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4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5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EDF69CC3-0079-4BA7-8968-B9C7C9BE62FD}" type="presOf" srcId="{CCFDA9BB-FAB3-4C82-A0E3-7CF23DFC2E8D}" destId="{46372673-0047-4C01-BE21-0112389FB3C7}" srcOrd="0" destOrd="0" presId="urn:microsoft.com/office/officeart/2005/8/layout/hList7#85"/>
    <dgm:cxn modelId="{51864452-DB78-4382-99FA-889DA914CDAD}" type="presOf" srcId="{CCFDA9BB-FAB3-4C82-A0E3-7CF23DFC2E8D}" destId="{8C5F5501-C0AA-43BD-93CE-67CE065F9DA1}" srcOrd="1" destOrd="0" presId="urn:microsoft.com/office/officeart/2005/8/layout/hList7#85"/>
    <dgm:cxn modelId="{91352CFF-B945-4B16-922D-EBF9A3236AAC}" type="presOf" srcId="{3888FF89-F4CA-4DA4-A45B-800F996F172D}" destId="{84202CC8-0B01-4634-845E-F2298DC32A6C}" srcOrd="0" destOrd="0" presId="urn:microsoft.com/office/officeart/2005/8/layout/hList7#85"/>
    <dgm:cxn modelId="{A45D4368-2AAC-4D39-A0EC-537B03189BE5}" type="presParOf" srcId="{84202CC8-0B01-4634-845E-F2298DC32A6C}" destId="{530B00D4-8A16-4270-B11B-22084ECBF34A}" srcOrd="0" destOrd="0" presId="urn:microsoft.com/office/officeart/2005/8/layout/hList7#85"/>
    <dgm:cxn modelId="{59E7EF28-8C7B-40EE-A551-1E3CB3FC6541}" type="presParOf" srcId="{84202CC8-0B01-4634-845E-F2298DC32A6C}" destId="{89D0CF2C-A0AC-4F1A-A1EC-75470EB59B66}" srcOrd="1" destOrd="0" presId="urn:microsoft.com/office/officeart/2005/8/layout/hList7#85"/>
    <dgm:cxn modelId="{35782538-AE9C-4265-8BF8-8DB9BB8B3154}" type="presParOf" srcId="{89D0CF2C-A0AC-4F1A-A1EC-75470EB59B66}" destId="{A7DD40D0-0A87-4879-B431-95A5B70918A2}" srcOrd="0" destOrd="0" presId="urn:microsoft.com/office/officeart/2005/8/layout/hList7#85"/>
    <dgm:cxn modelId="{A4D6F807-B2C5-4875-A54E-FD8ED97F25FA}" type="presParOf" srcId="{A7DD40D0-0A87-4879-B431-95A5B70918A2}" destId="{46372673-0047-4C01-BE21-0112389FB3C7}" srcOrd="0" destOrd="0" presId="urn:microsoft.com/office/officeart/2005/8/layout/hList7#85"/>
    <dgm:cxn modelId="{CAD02152-D2AB-44D3-A4FB-3B9011CC2A95}" type="presParOf" srcId="{A7DD40D0-0A87-4879-B431-95A5B70918A2}" destId="{8C5F5501-C0AA-43BD-93CE-67CE065F9DA1}" srcOrd="1" destOrd="0" presId="urn:microsoft.com/office/officeart/2005/8/layout/hList7#85"/>
    <dgm:cxn modelId="{45AC1CAE-1F63-43A5-A860-5316BD715712}" type="presParOf" srcId="{A7DD40D0-0A87-4879-B431-95A5B70918A2}" destId="{A7881602-E771-4ABD-8717-E4E1372A6031}" srcOrd="2" destOrd="0" presId="urn:microsoft.com/office/officeart/2005/8/layout/hList7#85"/>
    <dgm:cxn modelId="{8008CC1F-F505-4459-A590-54B054E1BA58}" type="presParOf" srcId="{A7DD40D0-0A87-4879-B431-95A5B70918A2}" destId="{0678B703-14CE-4A3A-B4D5-78C3E7397E17}" srcOrd="3" destOrd="0" presId="urn:microsoft.com/office/officeart/2005/8/layout/hList7#8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5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6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E4904F33-3EE2-457D-A235-314D19549955}" type="presOf" srcId="{3888FF89-F4CA-4DA4-A45B-800F996F172D}" destId="{84202CC8-0B01-4634-845E-F2298DC32A6C}" srcOrd="0" destOrd="0" presId="urn:microsoft.com/office/officeart/2005/8/layout/hList7#86"/>
    <dgm:cxn modelId="{DE89F1E9-8E37-493E-9709-8C00D8839B3E}" type="presOf" srcId="{CCFDA9BB-FAB3-4C82-A0E3-7CF23DFC2E8D}" destId="{8C5F5501-C0AA-43BD-93CE-67CE065F9DA1}" srcOrd="1" destOrd="0" presId="urn:microsoft.com/office/officeart/2005/8/layout/hList7#86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A705EADF-95DB-40FF-8A11-D5975C60CD5B}" type="presOf" srcId="{CCFDA9BB-FAB3-4C82-A0E3-7CF23DFC2E8D}" destId="{46372673-0047-4C01-BE21-0112389FB3C7}" srcOrd="0" destOrd="0" presId="urn:microsoft.com/office/officeart/2005/8/layout/hList7#86"/>
    <dgm:cxn modelId="{518169AB-3818-489C-8D89-2CEA3F250A27}" type="presParOf" srcId="{84202CC8-0B01-4634-845E-F2298DC32A6C}" destId="{530B00D4-8A16-4270-B11B-22084ECBF34A}" srcOrd="0" destOrd="0" presId="urn:microsoft.com/office/officeart/2005/8/layout/hList7#86"/>
    <dgm:cxn modelId="{69AC9BB4-F202-4E3D-B1B0-6E851B786491}" type="presParOf" srcId="{84202CC8-0B01-4634-845E-F2298DC32A6C}" destId="{89D0CF2C-A0AC-4F1A-A1EC-75470EB59B66}" srcOrd="1" destOrd="0" presId="urn:microsoft.com/office/officeart/2005/8/layout/hList7#86"/>
    <dgm:cxn modelId="{3DD25909-A84C-49B2-B2C0-13FF605414AA}" type="presParOf" srcId="{89D0CF2C-A0AC-4F1A-A1EC-75470EB59B66}" destId="{A7DD40D0-0A87-4879-B431-95A5B70918A2}" srcOrd="0" destOrd="0" presId="urn:microsoft.com/office/officeart/2005/8/layout/hList7#86"/>
    <dgm:cxn modelId="{6EB6B443-F554-4809-83D7-EECAD5F8B362}" type="presParOf" srcId="{A7DD40D0-0A87-4879-B431-95A5B70918A2}" destId="{46372673-0047-4C01-BE21-0112389FB3C7}" srcOrd="0" destOrd="0" presId="urn:microsoft.com/office/officeart/2005/8/layout/hList7#86"/>
    <dgm:cxn modelId="{7F5FBD83-A24C-4950-8E15-C2C61FC0E26C}" type="presParOf" srcId="{A7DD40D0-0A87-4879-B431-95A5B70918A2}" destId="{8C5F5501-C0AA-43BD-93CE-67CE065F9DA1}" srcOrd="1" destOrd="0" presId="urn:microsoft.com/office/officeart/2005/8/layout/hList7#86"/>
    <dgm:cxn modelId="{25170603-6CFC-444D-A54E-8655C9CB5DFD}" type="presParOf" srcId="{A7DD40D0-0A87-4879-B431-95A5B70918A2}" destId="{A7881602-E771-4ABD-8717-E4E1372A6031}" srcOrd="2" destOrd="0" presId="urn:microsoft.com/office/officeart/2005/8/layout/hList7#86"/>
    <dgm:cxn modelId="{ABE7CB0B-1AAE-4BC9-BC64-F9B9F5FDC696}" type="presParOf" srcId="{A7DD40D0-0A87-4879-B431-95A5B70918A2}" destId="{0678B703-14CE-4A3A-B4D5-78C3E7397E17}" srcOrd="3" destOrd="0" presId="urn:microsoft.com/office/officeart/2005/8/layout/hList7#86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76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4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63FD9457-1053-4684-9330-0D22036514F8}" type="presOf" srcId="{3888FF89-F4CA-4DA4-A45B-800F996F172D}" destId="{84202CC8-0B01-4634-845E-F2298DC32A6C}" srcOrd="0" destOrd="0" presId="urn:microsoft.com/office/officeart/2005/8/layout/hList7#84"/>
    <dgm:cxn modelId="{4FF49B7E-BD7D-4F80-88E6-C6F89823E125}" type="presOf" srcId="{CCFDA9BB-FAB3-4C82-A0E3-7CF23DFC2E8D}" destId="{46372673-0047-4C01-BE21-0112389FB3C7}" srcOrd="0" destOrd="0" presId="urn:microsoft.com/office/officeart/2005/8/layout/hList7#84"/>
    <dgm:cxn modelId="{53AD0AAC-27B5-4F46-B463-6034FAFE1D5D}" type="presOf" srcId="{CCFDA9BB-FAB3-4C82-A0E3-7CF23DFC2E8D}" destId="{8C5F5501-C0AA-43BD-93CE-67CE065F9DA1}" srcOrd="1" destOrd="0" presId="urn:microsoft.com/office/officeart/2005/8/layout/hList7#84"/>
    <dgm:cxn modelId="{824EF215-81FF-4E26-BF13-481A729DDF6C}" type="presParOf" srcId="{84202CC8-0B01-4634-845E-F2298DC32A6C}" destId="{530B00D4-8A16-4270-B11B-22084ECBF34A}" srcOrd="0" destOrd="0" presId="urn:microsoft.com/office/officeart/2005/8/layout/hList7#84"/>
    <dgm:cxn modelId="{D4292636-1768-4678-AE83-B0CF93C0CFE1}" type="presParOf" srcId="{84202CC8-0B01-4634-845E-F2298DC32A6C}" destId="{89D0CF2C-A0AC-4F1A-A1EC-75470EB59B66}" srcOrd="1" destOrd="0" presId="urn:microsoft.com/office/officeart/2005/8/layout/hList7#84"/>
    <dgm:cxn modelId="{5E683786-9F4B-436B-B274-D89EF1714464}" type="presParOf" srcId="{89D0CF2C-A0AC-4F1A-A1EC-75470EB59B66}" destId="{A7DD40D0-0A87-4879-B431-95A5B70918A2}" srcOrd="0" destOrd="0" presId="urn:microsoft.com/office/officeart/2005/8/layout/hList7#84"/>
    <dgm:cxn modelId="{DD140558-A0C0-4E46-8789-9EC766CC0082}" type="presParOf" srcId="{A7DD40D0-0A87-4879-B431-95A5B70918A2}" destId="{46372673-0047-4C01-BE21-0112389FB3C7}" srcOrd="0" destOrd="0" presId="urn:microsoft.com/office/officeart/2005/8/layout/hList7#84"/>
    <dgm:cxn modelId="{C11D55FA-665B-4E13-930C-FE3CFB488EA6}" type="presParOf" srcId="{A7DD40D0-0A87-4879-B431-95A5B70918A2}" destId="{8C5F5501-C0AA-43BD-93CE-67CE065F9DA1}" srcOrd="1" destOrd="0" presId="urn:microsoft.com/office/officeart/2005/8/layout/hList7#84"/>
    <dgm:cxn modelId="{E6B9A107-3A23-4F59-B56C-A6412296DB5B}" type="presParOf" srcId="{A7DD40D0-0A87-4879-B431-95A5B70918A2}" destId="{A7881602-E771-4ABD-8717-E4E1372A6031}" srcOrd="2" destOrd="0" presId="urn:microsoft.com/office/officeart/2005/8/layout/hList7#84"/>
    <dgm:cxn modelId="{5B88EDE0-9758-43BA-BE8A-87952CE3FCD7}" type="presParOf" srcId="{A7DD40D0-0A87-4879-B431-95A5B70918A2}" destId="{0678B703-14CE-4A3A-B4D5-78C3E7397E17}" srcOrd="3" destOrd="0" presId="urn:microsoft.com/office/officeart/2005/8/layout/hList7#8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7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5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37656E56-BEBA-45A4-9CCF-28DF5686C39A}" type="presOf" srcId="{CCFDA9BB-FAB3-4C82-A0E3-7CF23DFC2E8D}" destId="{46372673-0047-4C01-BE21-0112389FB3C7}" srcOrd="0" destOrd="0" presId="urn:microsoft.com/office/officeart/2005/8/layout/hList7#85"/>
    <dgm:cxn modelId="{87D9BB03-AD17-4F57-9B16-5B50AEED8B70}" type="presOf" srcId="{3888FF89-F4CA-4DA4-A45B-800F996F172D}" destId="{84202CC8-0B01-4634-845E-F2298DC32A6C}" srcOrd="0" destOrd="0" presId="urn:microsoft.com/office/officeart/2005/8/layout/hList7#85"/>
    <dgm:cxn modelId="{E5CCE60F-E870-41F9-8ED8-6D49E2D2483B}" type="presOf" srcId="{CCFDA9BB-FAB3-4C82-A0E3-7CF23DFC2E8D}" destId="{8C5F5501-C0AA-43BD-93CE-67CE065F9DA1}" srcOrd="1" destOrd="0" presId="urn:microsoft.com/office/officeart/2005/8/layout/hList7#85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54886F78-6BE3-413E-B1AF-C0BE6AD5493E}" type="presParOf" srcId="{84202CC8-0B01-4634-845E-F2298DC32A6C}" destId="{530B00D4-8A16-4270-B11B-22084ECBF34A}" srcOrd="0" destOrd="0" presId="urn:microsoft.com/office/officeart/2005/8/layout/hList7#85"/>
    <dgm:cxn modelId="{7DC4C625-3D79-468D-8528-54BD30DB3F30}" type="presParOf" srcId="{84202CC8-0B01-4634-845E-F2298DC32A6C}" destId="{89D0CF2C-A0AC-4F1A-A1EC-75470EB59B66}" srcOrd="1" destOrd="0" presId="urn:microsoft.com/office/officeart/2005/8/layout/hList7#85"/>
    <dgm:cxn modelId="{EA04C2D3-85F9-4129-BECF-782B22ACEA5F}" type="presParOf" srcId="{89D0CF2C-A0AC-4F1A-A1EC-75470EB59B66}" destId="{A7DD40D0-0A87-4879-B431-95A5B70918A2}" srcOrd="0" destOrd="0" presId="urn:microsoft.com/office/officeart/2005/8/layout/hList7#85"/>
    <dgm:cxn modelId="{D776E2AD-16D8-4FCC-92BF-DA8AC352F75F}" type="presParOf" srcId="{A7DD40D0-0A87-4879-B431-95A5B70918A2}" destId="{46372673-0047-4C01-BE21-0112389FB3C7}" srcOrd="0" destOrd="0" presId="urn:microsoft.com/office/officeart/2005/8/layout/hList7#85"/>
    <dgm:cxn modelId="{50386DF3-A121-4889-93BD-B988304AB345}" type="presParOf" srcId="{A7DD40D0-0A87-4879-B431-95A5B70918A2}" destId="{8C5F5501-C0AA-43BD-93CE-67CE065F9DA1}" srcOrd="1" destOrd="0" presId="urn:microsoft.com/office/officeart/2005/8/layout/hList7#85"/>
    <dgm:cxn modelId="{0C6EFEA8-EF1E-495C-BC32-657D3226FAF1}" type="presParOf" srcId="{A7DD40D0-0A87-4879-B431-95A5B70918A2}" destId="{A7881602-E771-4ABD-8717-E4E1372A6031}" srcOrd="2" destOrd="0" presId="urn:microsoft.com/office/officeart/2005/8/layout/hList7#85"/>
    <dgm:cxn modelId="{058A7219-F20F-43E8-8DD6-EAAD72073786}" type="presParOf" srcId="{A7DD40D0-0A87-4879-B431-95A5B70918A2}" destId="{0678B703-14CE-4A3A-B4D5-78C3E7397E17}" srcOrd="3" destOrd="0" presId="urn:microsoft.com/office/officeart/2005/8/layout/hList7#8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8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6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357A483F-EBF0-431F-9846-89FDA3AE4AFA}" type="presOf" srcId="{3888FF89-F4CA-4DA4-A45B-800F996F172D}" destId="{84202CC8-0B01-4634-845E-F2298DC32A6C}" srcOrd="0" destOrd="0" presId="urn:microsoft.com/office/officeart/2005/8/layout/hList7#86"/>
    <dgm:cxn modelId="{39250CD8-C3F3-4E0A-AFC3-9D2D13365587}" type="presOf" srcId="{CCFDA9BB-FAB3-4C82-A0E3-7CF23DFC2E8D}" destId="{8C5F5501-C0AA-43BD-93CE-67CE065F9DA1}" srcOrd="1" destOrd="0" presId="urn:microsoft.com/office/officeart/2005/8/layout/hList7#86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6A77B9B1-94F9-441B-8DB2-BE2DAE5488D2}" type="presOf" srcId="{CCFDA9BB-FAB3-4C82-A0E3-7CF23DFC2E8D}" destId="{46372673-0047-4C01-BE21-0112389FB3C7}" srcOrd="0" destOrd="0" presId="urn:microsoft.com/office/officeart/2005/8/layout/hList7#86"/>
    <dgm:cxn modelId="{1F7B4B87-8AB9-4963-AB33-C77364EBFEB8}" type="presParOf" srcId="{84202CC8-0B01-4634-845E-F2298DC32A6C}" destId="{530B00D4-8A16-4270-B11B-22084ECBF34A}" srcOrd="0" destOrd="0" presId="urn:microsoft.com/office/officeart/2005/8/layout/hList7#86"/>
    <dgm:cxn modelId="{9C97E2FF-34ED-4850-8623-EE3E692FDEEB}" type="presParOf" srcId="{84202CC8-0B01-4634-845E-F2298DC32A6C}" destId="{89D0CF2C-A0AC-4F1A-A1EC-75470EB59B66}" srcOrd="1" destOrd="0" presId="urn:microsoft.com/office/officeart/2005/8/layout/hList7#86"/>
    <dgm:cxn modelId="{582E6B0F-9A97-447B-B44E-55056E093242}" type="presParOf" srcId="{89D0CF2C-A0AC-4F1A-A1EC-75470EB59B66}" destId="{A7DD40D0-0A87-4879-B431-95A5B70918A2}" srcOrd="0" destOrd="0" presId="urn:microsoft.com/office/officeart/2005/8/layout/hList7#86"/>
    <dgm:cxn modelId="{BF5E9216-82B4-410B-A290-5E75BF536015}" type="presParOf" srcId="{A7DD40D0-0A87-4879-B431-95A5B70918A2}" destId="{46372673-0047-4C01-BE21-0112389FB3C7}" srcOrd="0" destOrd="0" presId="urn:microsoft.com/office/officeart/2005/8/layout/hList7#86"/>
    <dgm:cxn modelId="{D89BFEAE-1E43-4D5A-8FE5-BABCCDD15DCD}" type="presParOf" srcId="{A7DD40D0-0A87-4879-B431-95A5B70918A2}" destId="{8C5F5501-C0AA-43BD-93CE-67CE065F9DA1}" srcOrd="1" destOrd="0" presId="urn:microsoft.com/office/officeart/2005/8/layout/hList7#86"/>
    <dgm:cxn modelId="{2DDB249A-64B7-4000-A999-0BCD1EE9DD38}" type="presParOf" srcId="{A7DD40D0-0A87-4879-B431-95A5B70918A2}" destId="{A7881602-E771-4ABD-8717-E4E1372A6031}" srcOrd="2" destOrd="0" presId="urn:microsoft.com/office/officeart/2005/8/layout/hList7#86"/>
    <dgm:cxn modelId="{A3497022-578B-4433-B757-9ED9E07F6B84}" type="presParOf" srcId="{A7DD40D0-0A87-4879-B431-95A5B70918A2}" destId="{0678B703-14CE-4A3A-B4D5-78C3E7397E17}" srcOrd="3" destOrd="0" presId="urn:microsoft.com/office/officeart/2005/8/layout/hList7#86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79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4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88942628-99AB-4BB1-924F-542E0137221C}" type="presOf" srcId="{CCFDA9BB-FAB3-4C82-A0E3-7CF23DFC2E8D}" destId="{46372673-0047-4C01-BE21-0112389FB3C7}" srcOrd="0" destOrd="0" presId="urn:microsoft.com/office/officeart/2005/8/layout/hList7#84"/>
    <dgm:cxn modelId="{82667F38-7AB7-4794-8A65-ACBAC350D11E}" type="presOf" srcId="{3888FF89-F4CA-4DA4-A45B-800F996F172D}" destId="{84202CC8-0B01-4634-845E-F2298DC32A6C}" srcOrd="0" destOrd="0" presId="urn:microsoft.com/office/officeart/2005/8/layout/hList7#84"/>
    <dgm:cxn modelId="{CDA25B25-A823-4196-9FD0-854F53B000FE}" type="presOf" srcId="{CCFDA9BB-FAB3-4C82-A0E3-7CF23DFC2E8D}" destId="{8C5F5501-C0AA-43BD-93CE-67CE065F9DA1}" srcOrd="1" destOrd="0" presId="urn:microsoft.com/office/officeart/2005/8/layout/hList7#84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9A1B13C2-1591-44FC-B2AE-F84199D0B323}" type="presParOf" srcId="{84202CC8-0B01-4634-845E-F2298DC32A6C}" destId="{530B00D4-8A16-4270-B11B-22084ECBF34A}" srcOrd="0" destOrd="0" presId="urn:microsoft.com/office/officeart/2005/8/layout/hList7#84"/>
    <dgm:cxn modelId="{8ED6FE41-E9D9-4ED5-AB91-32D4D09929E8}" type="presParOf" srcId="{84202CC8-0B01-4634-845E-F2298DC32A6C}" destId="{89D0CF2C-A0AC-4F1A-A1EC-75470EB59B66}" srcOrd="1" destOrd="0" presId="urn:microsoft.com/office/officeart/2005/8/layout/hList7#84"/>
    <dgm:cxn modelId="{06A5C7B3-0F8E-4EC0-9494-9F29CFB1AF62}" type="presParOf" srcId="{89D0CF2C-A0AC-4F1A-A1EC-75470EB59B66}" destId="{A7DD40D0-0A87-4879-B431-95A5B70918A2}" srcOrd="0" destOrd="0" presId="urn:microsoft.com/office/officeart/2005/8/layout/hList7#84"/>
    <dgm:cxn modelId="{27BD78FA-6002-4FBE-814E-D75CF918E5A8}" type="presParOf" srcId="{A7DD40D0-0A87-4879-B431-95A5B70918A2}" destId="{46372673-0047-4C01-BE21-0112389FB3C7}" srcOrd="0" destOrd="0" presId="urn:microsoft.com/office/officeart/2005/8/layout/hList7#84"/>
    <dgm:cxn modelId="{79E645D1-9A70-4226-A284-6A1FCD7D73B8}" type="presParOf" srcId="{A7DD40D0-0A87-4879-B431-95A5B70918A2}" destId="{8C5F5501-C0AA-43BD-93CE-67CE065F9DA1}" srcOrd="1" destOrd="0" presId="urn:microsoft.com/office/officeart/2005/8/layout/hList7#84"/>
    <dgm:cxn modelId="{E4DB1146-00CD-4C6D-910C-802E8375A757}" type="presParOf" srcId="{A7DD40D0-0A87-4879-B431-95A5B70918A2}" destId="{A7881602-E771-4ABD-8717-E4E1372A6031}" srcOrd="2" destOrd="0" presId="urn:microsoft.com/office/officeart/2005/8/layout/hList7#84"/>
    <dgm:cxn modelId="{D7C73479-005D-4C7D-B94F-D23BB80FE601}" type="presParOf" srcId="{A7DD40D0-0A87-4879-B431-95A5B70918A2}" destId="{0678B703-14CE-4A3A-B4D5-78C3E7397E17}" srcOrd="3" destOrd="0" presId="urn:microsoft.com/office/officeart/2005/8/layout/hList7#8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8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BA65ADFD-DA44-4077-B69A-620F7C5CA070}" type="presOf" srcId="{CCFDA9BB-FAB3-4C82-A0E3-7CF23DFC2E8D}" destId="{46372673-0047-4C01-BE21-0112389FB3C7}" srcOrd="0" destOrd="0" presId="urn:microsoft.com/office/officeart/2005/8/layout/hList7#88"/>
    <dgm:cxn modelId="{37EB2231-C8FF-482F-BE5F-48909AA3880E}" type="presOf" srcId="{3888FF89-F4CA-4DA4-A45B-800F996F172D}" destId="{84202CC8-0B01-4634-845E-F2298DC32A6C}" srcOrd="0" destOrd="0" presId="urn:microsoft.com/office/officeart/2005/8/layout/hList7#88"/>
    <dgm:cxn modelId="{EFBB8CA8-EB05-4128-B211-540549178F34}" type="presOf" srcId="{CCFDA9BB-FAB3-4C82-A0E3-7CF23DFC2E8D}" destId="{8C5F5501-C0AA-43BD-93CE-67CE065F9DA1}" srcOrd="1" destOrd="0" presId="urn:microsoft.com/office/officeart/2005/8/layout/hList7#88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0BA99D93-DC8C-46F5-94A9-FA120DFEDC28}" type="presParOf" srcId="{84202CC8-0B01-4634-845E-F2298DC32A6C}" destId="{530B00D4-8A16-4270-B11B-22084ECBF34A}" srcOrd="0" destOrd="0" presId="urn:microsoft.com/office/officeart/2005/8/layout/hList7#88"/>
    <dgm:cxn modelId="{49200554-7839-4F2A-93B8-1DBFB4E60801}" type="presParOf" srcId="{84202CC8-0B01-4634-845E-F2298DC32A6C}" destId="{89D0CF2C-A0AC-4F1A-A1EC-75470EB59B66}" srcOrd="1" destOrd="0" presId="urn:microsoft.com/office/officeart/2005/8/layout/hList7#88"/>
    <dgm:cxn modelId="{984C3FAA-3BDE-4547-BFA8-CA7F9E18854E}" type="presParOf" srcId="{89D0CF2C-A0AC-4F1A-A1EC-75470EB59B66}" destId="{A7DD40D0-0A87-4879-B431-95A5B70918A2}" srcOrd="0" destOrd="0" presId="urn:microsoft.com/office/officeart/2005/8/layout/hList7#88"/>
    <dgm:cxn modelId="{935BC405-7EFB-4D36-AF59-A1244C7D0A57}" type="presParOf" srcId="{A7DD40D0-0A87-4879-B431-95A5B70918A2}" destId="{46372673-0047-4C01-BE21-0112389FB3C7}" srcOrd="0" destOrd="0" presId="urn:microsoft.com/office/officeart/2005/8/layout/hList7#88"/>
    <dgm:cxn modelId="{33F62DB0-0057-4A3C-8E29-535B4305001D}" type="presParOf" srcId="{A7DD40D0-0A87-4879-B431-95A5B70918A2}" destId="{8C5F5501-C0AA-43BD-93CE-67CE065F9DA1}" srcOrd="1" destOrd="0" presId="urn:microsoft.com/office/officeart/2005/8/layout/hList7#88"/>
    <dgm:cxn modelId="{B30DB8C4-151C-461C-87E6-1E4DF4912F8C}" type="presParOf" srcId="{A7DD40D0-0A87-4879-B431-95A5B70918A2}" destId="{A7881602-E771-4ABD-8717-E4E1372A6031}" srcOrd="2" destOrd="0" presId="urn:microsoft.com/office/officeart/2005/8/layout/hList7#88"/>
    <dgm:cxn modelId="{2DFF3390-C55E-43BF-96BF-080C944022DA}" type="presParOf" srcId="{A7DD40D0-0A87-4879-B431-95A5B70918A2}" destId="{0678B703-14CE-4A3A-B4D5-78C3E7397E17}" srcOrd="3" destOrd="0" presId="urn:microsoft.com/office/officeart/2005/8/layout/hList7#88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0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5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148A0FD2-DE95-4814-A81F-427DE11998FC}" type="presOf" srcId="{3888FF89-F4CA-4DA4-A45B-800F996F172D}" destId="{84202CC8-0B01-4634-845E-F2298DC32A6C}" srcOrd="0" destOrd="0" presId="urn:microsoft.com/office/officeart/2005/8/layout/hList7#85"/>
    <dgm:cxn modelId="{20CD44F5-697C-4B56-AE1E-DAA4FFDCA092}" type="presOf" srcId="{CCFDA9BB-FAB3-4C82-A0E3-7CF23DFC2E8D}" destId="{8C5F5501-C0AA-43BD-93CE-67CE065F9DA1}" srcOrd="1" destOrd="0" presId="urn:microsoft.com/office/officeart/2005/8/layout/hList7#85"/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338306A9-FC8A-425C-BA11-A131005EC798}" type="presOf" srcId="{CCFDA9BB-FAB3-4C82-A0E3-7CF23DFC2E8D}" destId="{46372673-0047-4C01-BE21-0112389FB3C7}" srcOrd="0" destOrd="0" presId="urn:microsoft.com/office/officeart/2005/8/layout/hList7#85"/>
    <dgm:cxn modelId="{6F8EAC16-654A-4EA9-9482-EAD971A6A907}" type="presParOf" srcId="{84202CC8-0B01-4634-845E-F2298DC32A6C}" destId="{530B00D4-8A16-4270-B11B-22084ECBF34A}" srcOrd="0" destOrd="0" presId="urn:microsoft.com/office/officeart/2005/8/layout/hList7#85"/>
    <dgm:cxn modelId="{207F6E9F-BED6-4069-93B8-EF05E7CD321D}" type="presParOf" srcId="{84202CC8-0B01-4634-845E-F2298DC32A6C}" destId="{89D0CF2C-A0AC-4F1A-A1EC-75470EB59B66}" srcOrd="1" destOrd="0" presId="urn:microsoft.com/office/officeart/2005/8/layout/hList7#85"/>
    <dgm:cxn modelId="{4ABB1DA3-2C35-49D8-BC8E-005F79845DDF}" type="presParOf" srcId="{89D0CF2C-A0AC-4F1A-A1EC-75470EB59B66}" destId="{A7DD40D0-0A87-4879-B431-95A5B70918A2}" srcOrd="0" destOrd="0" presId="urn:microsoft.com/office/officeart/2005/8/layout/hList7#85"/>
    <dgm:cxn modelId="{DF26CABB-18DD-4E3E-BBB3-1420FC5E3687}" type="presParOf" srcId="{A7DD40D0-0A87-4879-B431-95A5B70918A2}" destId="{46372673-0047-4C01-BE21-0112389FB3C7}" srcOrd="0" destOrd="0" presId="urn:microsoft.com/office/officeart/2005/8/layout/hList7#85"/>
    <dgm:cxn modelId="{C69BDD6A-5B83-4AA6-BA27-E2049C362394}" type="presParOf" srcId="{A7DD40D0-0A87-4879-B431-95A5B70918A2}" destId="{8C5F5501-C0AA-43BD-93CE-67CE065F9DA1}" srcOrd="1" destOrd="0" presId="urn:microsoft.com/office/officeart/2005/8/layout/hList7#85"/>
    <dgm:cxn modelId="{3C8BFA8F-A6A7-4E0F-8FC9-0028D442578A}" type="presParOf" srcId="{A7DD40D0-0A87-4879-B431-95A5B70918A2}" destId="{A7881602-E771-4ABD-8717-E4E1372A6031}" srcOrd="2" destOrd="0" presId="urn:microsoft.com/office/officeart/2005/8/layout/hList7#85"/>
    <dgm:cxn modelId="{A0D9344D-62FF-409E-B07E-3E65F9498370}" type="presParOf" srcId="{A7DD40D0-0A87-4879-B431-95A5B70918A2}" destId="{0678B703-14CE-4A3A-B4D5-78C3E7397E17}" srcOrd="3" destOrd="0" presId="urn:microsoft.com/office/officeart/2005/8/layout/hList7#8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1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6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F95C3E67-5F3E-452A-9370-D6A729E6F745}" type="presOf" srcId="{CCFDA9BB-FAB3-4C82-A0E3-7CF23DFC2E8D}" destId="{8C5F5501-C0AA-43BD-93CE-67CE065F9DA1}" srcOrd="1" destOrd="0" presId="urn:microsoft.com/office/officeart/2005/8/layout/hList7#86"/>
    <dgm:cxn modelId="{467B2F47-B2C5-4E71-B2D3-61BC12CDB3C8}" type="presOf" srcId="{CCFDA9BB-FAB3-4C82-A0E3-7CF23DFC2E8D}" destId="{46372673-0047-4C01-BE21-0112389FB3C7}" srcOrd="0" destOrd="0" presId="urn:microsoft.com/office/officeart/2005/8/layout/hList7#86"/>
    <dgm:cxn modelId="{A99C8585-D981-4CEA-A58E-140AC9FDAD6D}" type="presOf" srcId="{3888FF89-F4CA-4DA4-A45B-800F996F172D}" destId="{84202CC8-0B01-4634-845E-F2298DC32A6C}" srcOrd="0" destOrd="0" presId="urn:microsoft.com/office/officeart/2005/8/layout/hList7#86"/>
    <dgm:cxn modelId="{2E2C8B87-4FE3-4274-9959-A9757F7C703B}" type="presParOf" srcId="{84202CC8-0B01-4634-845E-F2298DC32A6C}" destId="{530B00D4-8A16-4270-B11B-22084ECBF34A}" srcOrd="0" destOrd="0" presId="urn:microsoft.com/office/officeart/2005/8/layout/hList7#86"/>
    <dgm:cxn modelId="{16510BF6-3D7F-440C-9736-04BCF05D24FA}" type="presParOf" srcId="{84202CC8-0B01-4634-845E-F2298DC32A6C}" destId="{89D0CF2C-A0AC-4F1A-A1EC-75470EB59B66}" srcOrd="1" destOrd="0" presId="urn:microsoft.com/office/officeart/2005/8/layout/hList7#86"/>
    <dgm:cxn modelId="{D16BF2A7-C87B-465F-9A5B-B38564A85572}" type="presParOf" srcId="{89D0CF2C-A0AC-4F1A-A1EC-75470EB59B66}" destId="{A7DD40D0-0A87-4879-B431-95A5B70918A2}" srcOrd="0" destOrd="0" presId="urn:microsoft.com/office/officeart/2005/8/layout/hList7#86"/>
    <dgm:cxn modelId="{3CE527CF-3A85-4B22-9429-CE2B26C9DF4D}" type="presParOf" srcId="{A7DD40D0-0A87-4879-B431-95A5B70918A2}" destId="{46372673-0047-4C01-BE21-0112389FB3C7}" srcOrd="0" destOrd="0" presId="urn:microsoft.com/office/officeart/2005/8/layout/hList7#86"/>
    <dgm:cxn modelId="{D6D168E4-1F2C-4FBD-A4CE-B72B9F20BB27}" type="presParOf" srcId="{A7DD40D0-0A87-4879-B431-95A5B70918A2}" destId="{8C5F5501-C0AA-43BD-93CE-67CE065F9DA1}" srcOrd="1" destOrd="0" presId="urn:microsoft.com/office/officeart/2005/8/layout/hList7#86"/>
    <dgm:cxn modelId="{30E2ACFB-3095-452C-AB0F-39C1B8B57DD9}" type="presParOf" srcId="{A7DD40D0-0A87-4879-B431-95A5B70918A2}" destId="{A7881602-E771-4ABD-8717-E4E1372A6031}" srcOrd="2" destOrd="0" presId="urn:microsoft.com/office/officeart/2005/8/layout/hList7#86"/>
    <dgm:cxn modelId="{88FC2089-9252-48DE-9A77-6881B96BE39D}" type="presParOf" srcId="{A7DD40D0-0A87-4879-B431-95A5B70918A2}" destId="{0678B703-14CE-4A3A-B4D5-78C3E7397E17}" srcOrd="3" destOrd="0" presId="urn:microsoft.com/office/officeart/2005/8/layout/hList7#86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82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4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0067F864-A518-4C6C-BE41-FD6BD1981A61}" type="presOf" srcId="{CCFDA9BB-FAB3-4C82-A0E3-7CF23DFC2E8D}" destId="{46372673-0047-4C01-BE21-0112389FB3C7}" srcOrd="0" destOrd="0" presId="urn:microsoft.com/office/officeart/2005/8/layout/hList7#84"/>
    <dgm:cxn modelId="{235638B6-2A52-48B5-B801-08E91D857F59}" type="presOf" srcId="{3888FF89-F4CA-4DA4-A45B-800F996F172D}" destId="{84202CC8-0B01-4634-845E-F2298DC32A6C}" srcOrd="0" destOrd="0" presId="urn:microsoft.com/office/officeart/2005/8/layout/hList7#84"/>
    <dgm:cxn modelId="{264F5BED-D6C3-4025-B89A-7B63DE2675DC}" type="presOf" srcId="{CCFDA9BB-FAB3-4C82-A0E3-7CF23DFC2E8D}" destId="{8C5F5501-C0AA-43BD-93CE-67CE065F9DA1}" srcOrd="1" destOrd="0" presId="urn:microsoft.com/office/officeart/2005/8/layout/hList7#84"/>
    <dgm:cxn modelId="{D105B57A-D70D-4237-8A3E-441F05A66E45}" type="presParOf" srcId="{84202CC8-0B01-4634-845E-F2298DC32A6C}" destId="{530B00D4-8A16-4270-B11B-22084ECBF34A}" srcOrd="0" destOrd="0" presId="urn:microsoft.com/office/officeart/2005/8/layout/hList7#84"/>
    <dgm:cxn modelId="{5F7F640B-FBF8-4895-8BD2-45E1DDEE9091}" type="presParOf" srcId="{84202CC8-0B01-4634-845E-F2298DC32A6C}" destId="{89D0CF2C-A0AC-4F1A-A1EC-75470EB59B66}" srcOrd="1" destOrd="0" presId="urn:microsoft.com/office/officeart/2005/8/layout/hList7#84"/>
    <dgm:cxn modelId="{2B762BFD-F801-42A2-8BC4-1F94C7CD7965}" type="presParOf" srcId="{89D0CF2C-A0AC-4F1A-A1EC-75470EB59B66}" destId="{A7DD40D0-0A87-4879-B431-95A5B70918A2}" srcOrd="0" destOrd="0" presId="urn:microsoft.com/office/officeart/2005/8/layout/hList7#84"/>
    <dgm:cxn modelId="{17C94821-C73A-4AAB-BDB8-9224EA08A314}" type="presParOf" srcId="{A7DD40D0-0A87-4879-B431-95A5B70918A2}" destId="{46372673-0047-4C01-BE21-0112389FB3C7}" srcOrd="0" destOrd="0" presId="urn:microsoft.com/office/officeart/2005/8/layout/hList7#84"/>
    <dgm:cxn modelId="{FDF296ED-AE23-4DB0-B1DD-CFB2C32CA095}" type="presParOf" srcId="{A7DD40D0-0A87-4879-B431-95A5B70918A2}" destId="{8C5F5501-C0AA-43BD-93CE-67CE065F9DA1}" srcOrd="1" destOrd="0" presId="urn:microsoft.com/office/officeart/2005/8/layout/hList7#84"/>
    <dgm:cxn modelId="{562DB7A5-EA26-4892-B8C8-1A423E7B834C}" type="presParOf" srcId="{A7DD40D0-0A87-4879-B431-95A5B70918A2}" destId="{A7881602-E771-4ABD-8717-E4E1372A6031}" srcOrd="2" destOrd="0" presId="urn:microsoft.com/office/officeart/2005/8/layout/hList7#84"/>
    <dgm:cxn modelId="{21C81475-F032-41BD-86AC-C764ACACD54D}" type="presParOf" srcId="{A7DD40D0-0A87-4879-B431-95A5B70918A2}" destId="{0678B703-14CE-4A3A-B4D5-78C3E7397E17}" srcOrd="3" destOrd="0" presId="urn:microsoft.com/office/officeart/2005/8/layout/hList7#8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3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5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9311ED86-311B-48F4-9F43-B8306F670495}" type="presOf" srcId="{CCFDA9BB-FAB3-4C82-A0E3-7CF23DFC2E8D}" destId="{46372673-0047-4C01-BE21-0112389FB3C7}" srcOrd="0" destOrd="0" presId="urn:microsoft.com/office/officeart/2005/8/layout/hList7#85"/>
    <dgm:cxn modelId="{F8A58244-E3FE-4730-8E40-99109242FFB5}" type="presOf" srcId="{CCFDA9BB-FAB3-4C82-A0E3-7CF23DFC2E8D}" destId="{8C5F5501-C0AA-43BD-93CE-67CE065F9DA1}" srcOrd="1" destOrd="0" presId="urn:microsoft.com/office/officeart/2005/8/layout/hList7#85"/>
    <dgm:cxn modelId="{CC905B89-CB30-43DD-B742-A1E428415C02}" type="presOf" srcId="{3888FF89-F4CA-4DA4-A45B-800F996F172D}" destId="{84202CC8-0B01-4634-845E-F2298DC32A6C}" srcOrd="0" destOrd="0" presId="urn:microsoft.com/office/officeart/2005/8/layout/hList7#85"/>
    <dgm:cxn modelId="{D3128494-2747-4F10-89C5-A9570A5FE2A5}" type="presParOf" srcId="{84202CC8-0B01-4634-845E-F2298DC32A6C}" destId="{530B00D4-8A16-4270-B11B-22084ECBF34A}" srcOrd="0" destOrd="0" presId="urn:microsoft.com/office/officeart/2005/8/layout/hList7#85"/>
    <dgm:cxn modelId="{F3B7AFCA-2063-442C-8510-5D2128B5CE71}" type="presParOf" srcId="{84202CC8-0B01-4634-845E-F2298DC32A6C}" destId="{89D0CF2C-A0AC-4F1A-A1EC-75470EB59B66}" srcOrd="1" destOrd="0" presId="urn:microsoft.com/office/officeart/2005/8/layout/hList7#85"/>
    <dgm:cxn modelId="{86B61295-CC23-43B6-9380-DEDEC3138599}" type="presParOf" srcId="{89D0CF2C-A0AC-4F1A-A1EC-75470EB59B66}" destId="{A7DD40D0-0A87-4879-B431-95A5B70918A2}" srcOrd="0" destOrd="0" presId="urn:microsoft.com/office/officeart/2005/8/layout/hList7#85"/>
    <dgm:cxn modelId="{203E93F9-34AE-45A7-965C-75544A9CEF17}" type="presParOf" srcId="{A7DD40D0-0A87-4879-B431-95A5B70918A2}" destId="{46372673-0047-4C01-BE21-0112389FB3C7}" srcOrd="0" destOrd="0" presId="urn:microsoft.com/office/officeart/2005/8/layout/hList7#85"/>
    <dgm:cxn modelId="{BB944314-0EE2-454F-B029-531E9FFA84A1}" type="presParOf" srcId="{A7DD40D0-0A87-4879-B431-95A5B70918A2}" destId="{8C5F5501-C0AA-43BD-93CE-67CE065F9DA1}" srcOrd="1" destOrd="0" presId="urn:microsoft.com/office/officeart/2005/8/layout/hList7#85"/>
    <dgm:cxn modelId="{40371153-2CB8-4F8C-B860-946B686453D1}" type="presParOf" srcId="{A7DD40D0-0A87-4879-B431-95A5B70918A2}" destId="{A7881602-E771-4ABD-8717-E4E1372A6031}" srcOrd="2" destOrd="0" presId="urn:microsoft.com/office/officeart/2005/8/layout/hList7#85"/>
    <dgm:cxn modelId="{BC1A1FDD-6393-4592-BD59-8AFAB3B13A9D}" type="presParOf" srcId="{A7DD40D0-0A87-4879-B431-95A5B70918A2}" destId="{0678B703-14CE-4A3A-B4D5-78C3E7397E17}" srcOrd="3" destOrd="0" presId="urn:microsoft.com/office/officeart/2005/8/layout/hList7#8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4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6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95FC7299-9CEF-4808-AAA2-95CD8BBB4D8C}" type="presOf" srcId="{3888FF89-F4CA-4DA4-A45B-800F996F172D}" destId="{84202CC8-0B01-4634-845E-F2298DC32A6C}" srcOrd="0" destOrd="0" presId="urn:microsoft.com/office/officeart/2005/8/layout/hList7#86"/>
    <dgm:cxn modelId="{493F85A2-1334-43B3-B11C-01A1551D2E20}" type="presOf" srcId="{CCFDA9BB-FAB3-4C82-A0E3-7CF23DFC2E8D}" destId="{46372673-0047-4C01-BE21-0112389FB3C7}" srcOrd="0" destOrd="0" presId="urn:microsoft.com/office/officeart/2005/8/layout/hList7#86"/>
    <dgm:cxn modelId="{A25952BF-D249-4441-A2A9-33C32EF89BB6}" type="presOf" srcId="{CCFDA9BB-FAB3-4C82-A0E3-7CF23DFC2E8D}" destId="{8C5F5501-C0AA-43BD-93CE-67CE065F9DA1}" srcOrd="1" destOrd="0" presId="urn:microsoft.com/office/officeart/2005/8/layout/hList7#86"/>
    <dgm:cxn modelId="{F9490456-F9E2-4AF2-9CC3-FDF49749ED09}" type="presParOf" srcId="{84202CC8-0B01-4634-845E-F2298DC32A6C}" destId="{530B00D4-8A16-4270-B11B-22084ECBF34A}" srcOrd="0" destOrd="0" presId="urn:microsoft.com/office/officeart/2005/8/layout/hList7#86"/>
    <dgm:cxn modelId="{11F634B2-D864-4629-8C48-D9290DA7CE23}" type="presParOf" srcId="{84202CC8-0B01-4634-845E-F2298DC32A6C}" destId="{89D0CF2C-A0AC-4F1A-A1EC-75470EB59B66}" srcOrd="1" destOrd="0" presId="urn:microsoft.com/office/officeart/2005/8/layout/hList7#86"/>
    <dgm:cxn modelId="{C47E62A2-B4CE-4ACC-A1AC-EC1EDF41F850}" type="presParOf" srcId="{89D0CF2C-A0AC-4F1A-A1EC-75470EB59B66}" destId="{A7DD40D0-0A87-4879-B431-95A5B70918A2}" srcOrd="0" destOrd="0" presId="urn:microsoft.com/office/officeart/2005/8/layout/hList7#86"/>
    <dgm:cxn modelId="{8121B050-3A6C-4691-8755-AADA3B803ED9}" type="presParOf" srcId="{A7DD40D0-0A87-4879-B431-95A5B70918A2}" destId="{46372673-0047-4C01-BE21-0112389FB3C7}" srcOrd="0" destOrd="0" presId="urn:microsoft.com/office/officeart/2005/8/layout/hList7#86"/>
    <dgm:cxn modelId="{99F2BB43-143B-4CE7-9A99-905A9DEB0CAE}" type="presParOf" srcId="{A7DD40D0-0A87-4879-B431-95A5B70918A2}" destId="{8C5F5501-C0AA-43BD-93CE-67CE065F9DA1}" srcOrd="1" destOrd="0" presId="urn:microsoft.com/office/officeart/2005/8/layout/hList7#86"/>
    <dgm:cxn modelId="{337A972E-AD0A-4500-98C8-E2FC1E04736E}" type="presParOf" srcId="{A7DD40D0-0A87-4879-B431-95A5B70918A2}" destId="{A7881602-E771-4ABD-8717-E4E1372A6031}" srcOrd="2" destOrd="0" presId="urn:microsoft.com/office/officeart/2005/8/layout/hList7#86"/>
    <dgm:cxn modelId="{A53C8924-E639-457F-963B-22A1C7753572}" type="presParOf" srcId="{A7DD40D0-0A87-4879-B431-95A5B70918A2}" destId="{0678B703-14CE-4A3A-B4D5-78C3E7397E17}" srcOrd="3" destOrd="0" presId="urn:microsoft.com/office/officeart/2005/8/layout/hList7#86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888FF89-F4CA-4DA4-A45B-800F996F172D}" type="doc">
      <dgm:prSet loTypeId="urn:microsoft.com/office/officeart/2005/8/layout/hList7#89" loCatId="list" qsTypeId="urn:microsoft.com/office/officeart/2005/8/quickstyle/3d1" qsCatId="3D" csTypeId="urn:microsoft.com/office/officeart/2005/8/colors/accent1_2" csCatId="accent1" phldr="1"/>
      <dgm:spPr/>
    </dgm:pt>
    <dgm:pt modelId="{CCFDA9BB-FAB3-4C82-A0E3-7CF23DFC2E8D}">
      <dgm:prSet phldrT="[Metin]"/>
      <dgm:spPr/>
      <dgm:t>
        <a:bodyPr/>
        <a:lstStyle/>
        <a:p>
          <a:endParaRPr lang="tr-TR" dirty="0"/>
        </a:p>
      </dgm:t>
    </dgm:pt>
    <dgm:pt modelId="{3FBE9EC0-7A94-4A6A-ABA9-33975AC18746}" type="parTrans" cxnId="{0E5860C4-F686-4C1D-B0C3-6E551DCFAFA2}">
      <dgm:prSet/>
      <dgm:spPr/>
      <dgm:t>
        <a:bodyPr/>
        <a:lstStyle/>
        <a:p>
          <a:endParaRPr lang="tr-TR"/>
        </a:p>
      </dgm:t>
    </dgm:pt>
    <dgm:pt modelId="{080F7696-0AA5-4670-829B-3BE7A12D1777}" type="sibTrans" cxnId="{0E5860C4-F686-4C1D-B0C3-6E551DCFAFA2}">
      <dgm:prSet/>
      <dgm:spPr/>
      <dgm:t>
        <a:bodyPr/>
        <a:lstStyle/>
        <a:p>
          <a:endParaRPr lang="tr-TR"/>
        </a:p>
      </dgm:t>
    </dgm:pt>
    <dgm:pt modelId="{84202CC8-0B01-4634-845E-F2298DC32A6C}" type="pres">
      <dgm:prSet presAssocID="{3888FF89-F4CA-4DA4-A45B-800F996F172D}" presName="Name0" presStyleCnt="0">
        <dgm:presLayoutVars>
          <dgm:dir/>
          <dgm:resizeHandles val="exact"/>
        </dgm:presLayoutVars>
      </dgm:prSet>
      <dgm:spPr/>
    </dgm:pt>
    <dgm:pt modelId="{530B00D4-8A16-4270-B11B-22084ECBF34A}" type="pres">
      <dgm:prSet presAssocID="{3888FF89-F4CA-4DA4-A45B-800F996F172D}" presName="fgShape" presStyleLbl="fgShp" presStyleIdx="0" presStyleCnt="1" custAng="0" custFlipHor="0" custScaleX="5096" custScaleY="84049" custLinFactNeighborX="181" custLinFactNeighborY="50511"/>
      <dgm:spPr>
        <a:solidFill>
          <a:schemeClr val="accent2"/>
        </a:solidFill>
      </dgm:spPr>
    </dgm:pt>
    <dgm:pt modelId="{89D0CF2C-A0AC-4F1A-A1EC-75470EB59B66}" type="pres">
      <dgm:prSet presAssocID="{3888FF89-F4CA-4DA4-A45B-800F996F172D}" presName="linComp" presStyleCnt="0"/>
      <dgm:spPr/>
    </dgm:pt>
    <dgm:pt modelId="{A7DD40D0-0A87-4879-B431-95A5B70918A2}" type="pres">
      <dgm:prSet presAssocID="{CCFDA9BB-FAB3-4C82-A0E3-7CF23DFC2E8D}" presName="compNode" presStyleCnt="0"/>
      <dgm:spPr/>
    </dgm:pt>
    <dgm:pt modelId="{46372673-0047-4C01-BE21-0112389FB3C7}" type="pres">
      <dgm:prSet presAssocID="{CCFDA9BB-FAB3-4C82-A0E3-7CF23DFC2E8D}" presName="bkgdShape" presStyleLbl="node1" presStyleIdx="0" presStyleCnt="1"/>
      <dgm:spPr/>
      <dgm:t>
        <a:bodyPr/>
        <a:lstStyle/>
        <a:p>
          <a:endParaRPr lang="tr-TR"/>
        </a:p>
      </dgm:t>
    </dgm:pt>
    <dgm:pt modelId="{8C5F5501-C0AA-43BD-93CE-67CE065F9DA1}" type="pres">
      <dgm:prSet presAssocID="{CCFDA9BB-FAB3-4C82-A0E3-7CF23DFC2E8D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881602-E771-4ABD-8717-E4E1372A6031}" type="pres">
      <dgm:prSet presAssocID="{CCFDA9BB-FAB3-4C82-A0E3-7CF23DFC2E8D}" presName="invisiNode" presStyleLbl="node1" presStyleIdx="0" presStyleCnt="1"/>
      <dgm:spPr/>
    </dgm:pt>
    <dgm:pt modelId="{0678B703-14CE-4A3A-B4D5-78C3E7397E17}" type="pres">
      <dgm:prSet presAssocID="{CCFDA9BB-FAB3-4C82-A0E3-7CF23DFC2E8D}" presName="imagNode" presStyleLbl="fgImgPlace1" presStyleIdx="0" presStyleCnt="1"/>
      <dgm:spPr/>
    </dgm:pt>
  </dgm:ptLst>
  <dgm:cxnLst>
    <dgm:cxn modelId="{0E5860C4-F686-4C1D-B0C3-6E551DCFAFA2}" srcId="{3888FF89-F4CA-4DA4-A45B-800F996F172D}" destId="{CCFDA9BB-FAB3-4C82-A0E3-7CF23DFC2E8D}" srcOrd="0" destOrd="0" parTransId="{3FBE9EC0-7A94-4A6A-ABA9-33975AC18746}" sibTransId="{080F7696-0AA5-4670-829B-3BE7A12D1777}"/>
    <dgm:cxn modelId="{C182B0F4-1692-4E90-AA2E-26D273DB5EDD}" type="presOf" srcId="{3888FF89-F4CA-4DA4-A45B-800F996F172D}" destId="{84202CC8-0B01-4634-845E-F2298DC32A6C}" srcOrd="0" destOrd="0" presId="urn:microsoft.com/office/officeart/2005/8/layout/hList7#89"/>
    <dgm:cxn modelId="{34254045-582A-409F-8C59-360BFD30EF79}" type="presOf" srcId="{CCFDA9BB-FAB3-4C82-A0E3-7CF23DFC2E8D}" destId="{46372673-0047-4C01-BE21-0112389FB3C7}" srcOrd="0" destOrd="0" presId="urn:microsoft.com/office/officeart/2005/8/layout/hList7#89"/>
    <dgm:cxn modelId="{426E6EA2-C6D7-4D60-8A60-E0677596638F}" type="presOf" srcId="{CCFDA9BB-FAB3-4C82-A0E3-7CF23DFC2E8D}" destId="{8C5F5501-C0AA-43BD-93CE-67CE065F9DA1}" srcOrd="1" destOrd="0" presId="urn:microsoft.com/office/officeart/2005/8/layout/hList7#89"/>
    <dgm:cxn modelId="{EF9746FA-26CB-451E-9020-CB10E1129551}" type="presParOf" srcId="{84202CC8-0B01-4634-845E-F2298DC32A6C}" destId="{530B00D4-8A16-4270-B11B-22084ECBF34A}" srcOrd="0" destOrd="0" presId="urn:microsoft.com/office/officeart/2005/8/layout/hList7#89"/>
    <dgm:cxn modelId="{6FA39ADE-9D44-4624-98D5-D7FDD8DBB704}" type="presParOf" srcId="{84202CC8-0B01-4634-845E-F2298DC32A6C}" destId="{89D0CF2C-A0AC-4F1A-A1EC-75470EB59B66}" srcOrd="1" destOrd="0" presId="urn:microsoft.com/office/officeart/2005/8/layout/hList7#89"/>
    <dgm:cxn modelId="{0CFC6610-37BB-4758-8CEC-2D0406B52B9E}" type="presParOf" srcId="{89D0CF2C-A0AC-4F1A-A1EC-75470EB59B66}" destId="{A7DD40D0-0A87-4879-B431-95A5B70918A2}" srcOrd="0" destOrd="0" presId="urn:microsoft.com/office/officeart/2005/8/layout/hList7#89"/>
    <dgm:cxn modelId="{26DB19DB-39A8-48A3-B008-60CBB673F8EE}" type="presParOf" srcId="{A7DD40D0-0A87-4879-B431-95A5B70918A2}" destId="{46372673-0047-4C01-BE21-0112389FB3C7}" srcOrd="0" destOrd="0" presId="urn:microsoft.com/office/officeart/2005/8/layout/hList7#89"/>
    <dgm:cxn modelId="{D5DCA65D-540A-48C6-AF3E-073F8D97B2D8}" type="presParOf" srcId="{A7DD40D0-0A87-4879-B431-95A5B70918A2}" destId="{8C5F5501-C0AA-43BD-93CE-67CE065F9DA1}" srcOrd="1" destOrd="0" presId="urn:microsoft.com/office/officeart/2005/8/layout/hList7#89"/>
    <dgm:cxn modelId="{C1FCF360-053F-4E6E-BE72-36A8F2BAF1BC}" type="presParOf" srcId="{A7DD40D0-0A87-4879-B431-95A5B70918A2}" destId="{A7881602-E771-4ABD-8717-E4E1372A6031}" srcOrd="2" destOrd="0" presId="urn:microsoft.com/office/officeart/2005/8/layout/hList7#89"/>
    <dgm:cxn modelId="{547B0EC5-3E8C-4713-AF14-37F4D33F2E9F}" type="presParOf" srcId="{A7DD40D0-0A87-4879-B431-95A5B70918A2}" destId="{0678B703-14CE-4A3A-B4D5-78C3E7397E17}" srcOrd="3" destOrd="0" presId="urn:microsoft.com/office/officeart/2005/8/layout/hList7#89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372673-0047-4C01-BE21-0112389FB3C7}">
      <dsp:nvSpPr>
        <dsp:cNvPr id="0" name=""/>
        <dsp:cNvSpPr/>
      </dsp:nvSpPr>
      <dsp:spPr>
        <a:xfrm>
          <a:off x="0" y="0"/>
          <a:ext cx="1928826" cy="51752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6500" kern="1200" dirty="0"/>
        </a:p>
      </dsp:txBody>
      <dsp:txXfrm>
        <a:off x="0" y="2070108"/>
        <a:ext cx="1928826" cy="2070108"/>
      </dsp:txXfrm>
    </dsp:sp>
    <dsp:sp modelId="{0678B703-14CE-4A3A-B4D5-78C3E7397E17}">
      <dsp:nvSpPr>
        <dsp:cNvPr id="0" name=""/>
        <dsp:cNvSpPr/>
      </dsp:nvSpPr>
      <dsp:spPr>
        <a:xfrm>
          <a:off x="102730" y="310516"/>
          <a:ext cx="1723365" cy="1723365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530B00D4-8A16-4270-B11B-22084ECBF34A}">
      <dsp:nvSpPr>
        <dsp:cNvPr id="0" name=""/>
        <dsp:cNvSpPr/>
      </dsp:nvSpPr>
      <dsp:spPr>
        <a:xfrm>
          <a:off x="922410" y="4522807"/>
          <a:ext cx="90429" cy="652464"/>
        </a:xfrm>
        <a:prstGeom prst="leftRightArrow">
          <a:avLst/>
        </a:prstGeom>
        <a:solidFill>
          <a:schemeClr val="accent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372673-0047-4C01-BE21-0112389FB3C7}">
      <dsp:nvSpPr>
        <dsp:cNvPr id="0" name=""/>
        <dsp:cNvSpPr/>
      </dsp:nvSpPr>
      <dsp:spPr>
        <a:xfrm>
          <a:off x="0" y="0"/>
          <a:ext cx="1928826" cy="51752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6500" kern="1200" dirty="0"/>
        </a:p>
      </dsp:txBody>
      <dsp:txXfrm>
        <a:off x="0" y="2070108"/>
        <a:ext cx="1928826" cy="2070108"/>
      </dsp:txXfrm>
    </dsp:sp>
    <dsp:sp modelId="{0678B703-14CE-4A3A-B4D5-78C3E7397E17}">
      <dsp:nvSpPr>
        <dsp:cNvPr id="0" name=""/>
        <dsp:cNvSpPr/>
      </dsp:nvSpPr>
      <dsp:spPr>
        <a:xfrm>
          <a:off x="102730" y="310516"/>
          <a:ext cx="1723365" cy="1723365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530B00D4-8A16-4270-B11B-22084ECBF34A}">
      <dsp:nvSpPr>
        <dsp:cNvPr id="0" name=""/>
        <dsp:cNvSpPr/>
      </dsp:nvSpPr>
      <dsp:spPr>
        <a:xfrm>
          <a:off x="922410" y="4522807"/>
          <a:ext cx="90429" cy="652464"/>
        </a:xfrm>
        <a:prstGeom prst="leftRightArrow">
          <a:avLst/>
        </a:prstGeom>
        <a:solidFill>
          <a:schemeClr val="accent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372673-0047-4C01-BE21-0112389FB3C7}">
      <dsp:nvSpPr>
        <dsp:cNvPr id="0" name=""/>
        <dsp:cNvSpPr/>
      </dsp:nvSpPr>
      <dsp:spPr>
        <a:xfrm>
          <a:off x="0" y="0"/>
          <a:ext cx="1928826" cy="51752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6500" kern="1200" dirty="0"/>
        </a:p>
      </dsp:txBody>
      <dsp:txXfrm>
        <a:off x="0" y="2070108"/>
        <a:ext cx="1928826" cy="2070108"/>
      </dsp:txXfrm>
    </dsp:sp>
    <dsp:sp modelId="{0678B703-14CE-4A3A-B4D5-78C3E7397E17}">
      <dsp:nvSpPr>
        <dsp:cNvPr id="0" name=""/>
        <dsp:cNvSpPr/>
      </dsp:nvSpPr>
      <dsp:spPr>
        <a:xfrm>
          <a:off x="102730" y="310516"/>
          <a:ext cx="1723365" cy="1723365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530B00D4-8A16-4270-B11B-22084ECBF34A}">
      <dsp:nvSpPr>
        <dsp:cNvPr id="0" name=""/>
        <dsp:cNvSpPr/>
      </dsp:nvSpPr>
      <dsp:spPr>
        <a:xfrm>
          <a:off x="922410" y="4522807"/>
          <a:ext cx="90429" cy="652464"/>
        </a:xfrm>
        <a:prstGeom prst="leftRightArrow">
          <a:avLst/>
        </a:prstGeom>
        <a:solidFill>
          <a:schemeClr val="accent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#8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7#90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7#9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7#92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7#93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List7#94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List7#95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List7#93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List7#94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List7#95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List7#93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#82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List7#94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List7#95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hList7#96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hList7#9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List7#98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hList7#99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hList7#100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hList7#10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hList7#102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hList7#103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#83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hList7#104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hList7#105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hList7#106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hList7#10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hList7#108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hList7#109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hList7#110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hList7#11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hList7#112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hList7#113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#84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hList7#114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hList7#115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hList7#116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hList7#11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hList7#118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hList7#119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hList7#120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hList7#12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hList7#122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hList7#123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7#85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hList7#124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hList7#125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hList7#126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hList7#12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hList7#128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hList7#129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hList7#130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hList7#13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hList7#132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5/8/layout/hList7#133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7#86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hList7#134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1.xml><?xml version="1.0" encoding="utf-8"?>
<dgm:layoutDef xmlns:dgm="http://schemas.openxmlformats.org/drawingml/2006/diagram" xmlns:a="http://schemas.openxmlformats.org/drawingml/2006/main" uniqueId="urn:microsoft.com/office/officeart/2005/8/layout/hList7#135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2.xml><?xml version="1.0" encoding="utf-8"?>
<dgm:layoutDef xmlns:dgm="http://schemas.openxmlformats.org/drawingml/2006/diagram" xmlns:a="http://schemas.openxmlformats.org/drawingml/2006/main" uniqueId="urn:microsoft.com/office/officeart/2005/8/layout/hList7#136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3.xml><?xml version="1.0" encoding="utf-8"?>
<dgm:layoutDef xmlns:dgm="http://schemas.openxmlformats.org/drawingml/2006/diagram" xmlns:a="http://schemas.openxmlformats.org/drawingml/2006/main" uniqueId="urn:microsoft.com/office/officeart/2005/8/layout/hList7#13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4.xml><?xml version="1.0" encoding="utf-8"?>
<dgm:layoutDef xmlns:dgm="http://schemas.openxmlformats.org/drawingml/2006/diagram" xmlns:a="http://schemas.openxmlformats.org/drawingml/2006/main" uniqueId="urn:microsoft.com/office/officeart/2005/8/layout/hList7#138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5.xml><?xml version="1.0" encoding="utf-8"?>
<dgm:layoutDef xmlns:dgm="http://schemas.openxmlformats.org/drawingml/2006/diagram" xmlns:a="http://schemas.openxmlformats.org/drawingml/2006/main" uniqueId="urn:microsoft.com/office/officeart/2005/8/layout/hList7#139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6.xml><?xml version="1.0" encoding="utf-8"?>
<dgm:layoutDef xmlns:dgm="http://schemas.openxmlformats.org/drawingml/2006/diagram" xmlns:a="http://schemas.openxmlformats.org/drawingml/2006/main" uniqueId="urn:microsoft.com/office/officeart/2005/8/layout/hList7#140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7.xml><?xml version="1.0" encoding="utf-8"?>
<dgm:layoutDef xmlns:dgm="http://schemas.openxmlformats.org/drawingml/2006/diagram" xmlns:a="http://schemas.openxmlformats.org/drawingml/2006/main" uniqueId="urn:microsoft.com/office/officeart/2005/8/layout/hList7#84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8.xml><?xml version="1.0" encoding="utf-8"?>
<dgm:layoutDef xmlns:dgm="http://schemas.openxmlformats.org/drawingml/2006/diagram" xmlns:a="http://schemas.openxmlformats.org/drawingml/2006/main" uniqueId="urn:microsoft.com/office/officeart/2005/8/layout/hList7#85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9.xml><?xml version="1.0" encoding="utf-8"?>
<dgm:layoutDef xmlns:dgm="http://schemas.openxmlformats.org/drawingml/2006/diagram" xmlns:a="http://schemas.openxmlformats.org/drawingml/2006/main" uniqueId="urn:microsoft.com/office/officeart/2005/8/layout/hList7#86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7#8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70.xml><?xml version="1.0" encoding="utf-8"?>
<dgm:layoutDef xmlns:dgm="http://schemas.openxmlformats.org/drawingml/2006/diagram" xmlns:a="http://schemas.openxmlformats.org/drawingml/2006/main" uniqueId="urn:microsoft.com/office/officeart/2005/8/layout/hList7#84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71.xml><?xml version="1.0" encoding="utf-8"?>
<dgm:layoutDef xmlns:dgm="http://schemas.openxmlformats.org/drawingml/2006/diagram" xmlns:a="http://schemas.openxmlformats.org/drawingml/2006/main" uniqueId="urn:microsoft.com/office/officeart/2005/8/layout/hList7#85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72.xml><?xml version="1.0" encoding="utf-8"?>
<dgm:layoutDef xmlns:dgm="http://schemas.openxmlformats.org/drawingml/2006/diagram" xmlns:a="http://schemas.openxmlformats.org/drawingml/2006/main" uniqueId="urn:microsoft.com/office/officeart/2005/8/layout/hList7#86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73.xml><?xml version="1.0" encoding="utf-8"?>
<dgm:layoutDef xmlns:dgm="http://schemas.openxmlformats.org/drawingml/2006/diagram" xmlns:a="http://schemas.openxmlformats.org/drawingml/2006/main" uniqueId="urn:microsoft.com/office/officeart/2005/8/layout/hList7#84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74.xml><?xml version="1.0" encoding="utf-8"?>
<dgm:layoutDef xmlns:dgm="http://schemas.openxmlformats.org/drawingml/2006/diagram" xmlns:a="http://schemas.openxmlformats.org/drawingml/2006/main" uniqueId="urn:microsoft.com/office/officeart/2005/8/layout/hList7#85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75.xml><?xml version="1.0" encoding="utf-8"?>
<dgm:layoutDef xmlns:dgm="http://schemas.openxmlformats.org/drawingml/2006/diagram" xmlns:a="http://schemas.openxmlformats.org/drawingml/2006/main" uniqueId="urn:microsoft.com/office/officeart/2005/8/layout/hList7#86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76.xml><?xml version="1.0" encoding="utf-8"?>
<dgm:layoutDef xmlns:dgm="http://schemas.openxmlformats.org/drawingml/2006/diagram" xmlns:a="http://schemas.openxmlformats.org/drawingml/2006/main" uniqueId="urn:microsoft.com/office/officeart/2005/8/layout/hList7#84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77.xml><?xml version="1.0" encoding="utf-8"?>
<dgm:layoutDef xmlns:dgm="http://schemas.openxmlformats.org/drawingml/2006/diagram" xmlns:a="http://schemas.openxmlformats.org/drawingml/2006/main" uniqueId="urn:microsoft.com/office/officeart/2005/8/layout/hList7#85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78.xml><?xml version="1.0" encoding="utf-8"?>
<dgm:layoutDef xmlns:dgm="http://schemas.openxmlformats.org/drawingml/2006/diagram" xmlns:a="http://schemas.openxmlformats.org/drawingml/2006/main" uniqueId="urn:microsoft.com/office/officeart/2005/8/layout/hList7#86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79.xml><?xml version="1.0" encoding="utf-8"?>
<dgm:layoutDef xmlns:dgm="http://schemas.openxmlformats.org/drawingml/2006/diagram" xmlns:a="http://schemas.openxmlformats.org/drawingml/2006/main" uniqueId="urn:microsoft.com/office/officeart/2005/8/layout/hList7#84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7#88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80.xml><?xml version="1.0" encoding="utf-8"?>
<dgm:layoutDef xmlns:dgm="http://schemas.openxmlformats.org/drawingml/2006/diagram" xmlns:a="http://schemas.openxmlformats.org/drawingml/2006/main" uniqueId="urn:microsoft.com/office/officeart/2005/8/layout/hList7#85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81.xml><?xml version="1.0" encoding="utf-8"?>
<dgm:layoutDef xmlns:dgm="http://schemas.openxmlformats.org/drawingml/2006/diagram" xmlns:a="http://schemas.openxmlformats.org/drawingml/2006/main" uniqueId="urn:microsoft.com/office/officeart/2005/8/layout/hList7#86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82.xml><?xml version="1.0" encoding="utf-8"?>
<dgm:layoutDef xmlns:dgm="http://schemas.openxmlformats.org/drawingml/2006/diagram" xmlns:a="http://schemas.openxmlformats.org/drawingml/2006/main" uniqueId="urn:microsoft.com/office/officeart/2005/8/layout/hList7#84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83.xml><?xml version="1.0" encoding="utf-8"?>
<dgm:layoutDef xmlns:dgm="http://schemas.openxmlformats.org/drawingml/2006/diagram" xmlns:a="http://schemas.openxmlformats.org/drawingml/2006/main" uniqueId="urn:microsoft.com/office/officeart/2005/8/layout/hList7#85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84.xml><?xml version="1.0" encoding="utf-8"?>
<dgm:layoutDef xmlns:dgm="http://schemas.openxmlformats.org/drawingml/2006/diagram" xmlns:a="http://schemas.openxmlformats.org/drawingml/2006/main" uniqueId="urn:microsoft.com/office/officeart/2005/8/layout/hList7#86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7#89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3E19B-08D7-4C8C-9B4A-710C176FB684}" type="datetimeFigureOut">
              <a:rPr lang="tr-TR" smtClean="0"/>
              <a:pPr/>
              <a:t>09.02.2014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CE22-2E31-4D7F-9B96-26522751751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Yuvarlatılmış Dikdörtgen"/>
          <p:cNvSpPr/>
          <p:nvPr userDrawn="1"/>
        </p:nvSpPr>
        <p:spPr>
          <a:xfrm>
            <a:off x="0" y="6000768"/>
            <a:ext cx="9144000" cy="78581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7 Resim" descr="ERKUL.bmp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42844" y="5929330"/>
            <a:ext cx="2470926" cy="857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8 Dikdörtgen"/>
          <p:cNvSpPr/>
          <p:nvPr userDrawn="1"/>
        </p:nvSpPr>
        <p:spPr>
          <a:xfrm>
            <a:off x="2897995" y="6000768"/>
            <a:ext cx="596028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Segoe Script" pitchFamily="34" charset="0"/>
              </a:rPr>
              <a:t>Karne </a:t>
            </a:r>
            <a:r>
              <a:rPr lang="tr-TR" sz="60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Segoe Script" pitchFamily="34" charset="0"/>
              </a:rPr>
              <a:t>S</a:t>
            </a:r>
            <a:r>
              <a:rPr lang="tr-TR" sz="6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Segoe Script" pitchFamily="34" charset="0"/>
              </a:rPr>
              <a:t>enligi</a:t>
            </a:r>
            <a:endParaRPr lang="tr-TR" sz="6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Segoe Script" pitchFamily="34" charset="0"/>
            </a:endParaRPr>
          </a:p>
        </p:txBody>
      </p:sp>
      <p:cxnSp>
        <p:nvCxnSpPr>
          <p:cNvPr id="10" name="9 Düz Bağlayıcı"/>
          <p:cNvCxnSpPr/>
          <p:nvPr userDrawn="1"/>
        </p:nvCxnSpPr>
        <p:spPr>
          <a:xfrm flipV="1">
            <a:off x="5929322" y="6715148"/>
            <a:ext cx="214314" cy="7143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 userDrawn="1"/>
        </p:nvCxnSpPr>
        <p:spPr>
          <a:xfrm flipV="1">
            <a:off x="8143900" y="6143644"/>
            <a:ext cx="214314" cy="7143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3E19B-08D7-4C8C-9B4A-710C176FB684}" type="datetimeFigureOut">
              <a:rPr lang="tr-TR" smtClean="0"/>
              <a:pPr/>
              <a:t>09.02.2014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CE22-2E31-4D7F-9B96-26522751751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3E19B-08D7-4C8C-9B4A-710C176FB684}" type="datetimeFigureOut">
              <a:rPr lang="tr-TR" smtClean="0"/>
              <a:pPr/>
              <a:t>09.02.2014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CE22-2E31-4D7F-9B96-26522751751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3E19B-08D7-4C8C-9B4A-710C176FB684}" type="datetimeFigureOut">
              <a:rPr lang="tr-TR" smtClean="0"/>
              <a:pPr/>
              <a:t>09.02.2014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CE22-2E31-4D7F-9B96-26522751751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3E19B-08D7-4C8C-9B4A-710C176FB684}" type="datetimeFigureOut">
              <a:rPr lang="tr-TR" smtClean="0"/>
              <a:pPr/>
              <a:t>09.02.2014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CE22-2E31-4D7F-9B96-26522751751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3E19B-08D7-4C8C-9B4A-710C176FB684}" type="datetimeFigureOut">
              <a:rPr lang="tr-TR" smtClean="0"/>
              <a:pPr/>
              <a:t>09.02.2014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CE22-2E31-4D7F-9B96-26522751751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3E19B-08D7-4C8C-9B4A-710C176FB684}" type="datetimeFigureOut">
              <a:rPr lang="tr-TR" smtClean="0"/>
              <a:pPr/>
              <a:t>09.02.2014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CE22-2E31-4D7F-9B96-26522751751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3E19B-08D7-4C8C-9B4A-710C176FB684}" type="datetimeFigureOut">
              <a:rPr lang="tr-TR" smtClean="0"/>
              <a:pPr/>
              <a:t>09.02.2014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CE22-2E31-4D7F-9B96-26522751751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3E19B-08D7-4C8C-9B4A-710C176FB684}" type="datetimeFigureOut">
              <a:rPr lang="tr-TR" smtClean="0"/>
              <a:pPr/>
              <a:t>09.02.2014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CE22-2E31-4D7F-9B96-26522751751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3E19B-08D7-4C8C-9B4A-710C176FB684}" type="datetimeFigureOut">
              <a:rPr lang="tr-TR" smtClean="0"/>
              <a:pPr/>
              <a:t>09.02.2014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CE22-2E31-4D7F-9B96-26522751751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3E19B-08D7-4C8C-9B4A-710C176FB684}" type="datetimeFigureOut">
              <a:rPr lang="tr-TR" smtClean="0"/>
              <a:pPr/>
              <a:t>09.02.2014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FCE22-2E31-4D7F-9B96-26522751751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43E19B-08D7-4C8C-9B4A-710C176FB684}" type="datetimeFigureOut">
              <a:rPr lang="tr-TR" smtClean="0"/>
              <a:pPr/>
              <a:t>09.02.2014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FCE22-2E31-4D7F-9B96-26522751751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3.xml"/><Relationship Id="rId13" Type="http://schemas.openxmlformats.org/officeDocument/2006/relationships/diagramLayout" Target="../diagrams/layout24.xml"/><Relationship Id="rId3" Type="http://schemas.openxmlformats.org/officeDocument/2006/relationships/diagramLayout" Target="../diagrams/layout22.xml"/><Relationship Id="rId7" Type="http://schemas.openxmlformats.org/officeDocument/2006/relationships/diagramData" Target="../diagrams/data23.xml"/><Relationship Id="rId12" Type="http://schemas.openxmlformats.org/officeDocument/2006/relationships/diagramData" Target="../diagrams/data24.xml"/><Relationship Id="rId2" Type="http://schemas.openxmlformats.org/officeDocument/2006/relationships/diagramData" Target="../diagrams/data22.xml"/><Relationship Id="rId16" Type="http://schemas.microsoft.com/office/2007/relationships/diagramDrawing" Target="../diagrams/drawing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11" Type="http://schemas.microsoft.com/office/2007/relationships/diagramDrawing" Target="../diagrams/drawing23.xml"/><Relationship Id="rId5" Type="http://schemas.openxmlformats.org/officeDocument/2006/relationships/diagramColors" Target="../diagrams/colors22.xml"/><Relationship Id="rId15" Type="http://schemas.openxmlformats.org/officeDocument/2006/relationships/diagramColors" Target="../diagrams/colors24.xml"/><Relationship Id="rId10" Type="http://schemas.openxmlformats.org/officeDocument/2006/relationships/diagramColors" Target="../diagrams/colors23.xml"/><Relationship Id="rId4" Type="http://schemas.openxmlformats.org/officeDocument/2006/relationships/diagramQuickStyle" Target="../diagrams/quickStyle22.xml"/><Relationship Id="rId9" Type="http://schemas.openxmlformats.org/officeDocument/2006/relationships/diagramQuickStyle" Target="../diagrams/quickStyle23.xml"/><Relationship Id="rId14" Type="http://schemas.openxmlformats.org/officeDocument/2006/relationships/diagramQuickStyle" Target="../diagrams/quickStyle2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6.xml"/><Relationship Id="rId13" Type="http://schemas.openxmlformats.org/officeDocument/2006/relationships/diagramLayout" Target="../diagrams/layout27.xml"/><Relationship Id="rId3" Type="http://schemas.openxmlformats.org/officeDocument/2006/relationships/diagramLayout" Target="../diagrams/layout25.xml"/><Relationship Id="rId7" Type="http://schemas.openxmlformats.org/officeDocument/2006/relationships/diagramData" Target="../diagrams/data26.xml"/><Relationship Id="rId12" Type="http://schemas.openxmlformats.org/officeDocument/2006/relationships/diagramData" Target="../diagrams/data27.xml"/><Relationship Id="rId2" Type="http://schemas.openxmlformats.org/officeDocument/2006/relationships/diagramData" Target="../diagrams/data25.xml"/><Relationship Id="rId16" Type="http://schemas.microsoft.com/office/2007/relationships/diagramDrawing" Target="../diagrams/drawing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11" Type="http://schemas.microsoft.com/office/2007/relationships/diagramDrawing" Target="../diagrams/drawing26.xml"/><Relationship Id="rId5" Type="http://schemas.openxmlformats.org/officeDocument/2006/relationships/diagramColors" Target="../diagrams/colors25.xml"/><Relationship Id="rId15" Type="http://schemas.openxmlformats.org/officeDocument/2006/relationships/diagramColors" Target="../diagrams/colors27.xml"/><Relationship Id="rId10" Type="http://schemas.openxmlformats.org/officeDocument/2006/relationships/diagramColors" Target="../diagrams/colors26.xml"/><Relationship Id="rId4" Type="http://schemas.openxmlformats.org/officeDocument/2006/relationships/diagramQuickStyle" Target="../diagrams/quickStyle25.xml"/><Relationship Id="rId9" Type="http://schemas.openxmlformats.org/officeDocument/2006/relationships/diagramQuickStyle" Target="../diagrams/quickStyle26.xml"/><Relationship Id="rId14" Type="http://schemas.openxmlformats.org/officeDocument/2006/relationships/diagramQuickStyle" Target="../diagrams/quickStyle2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9.xml"/><Relationship Id="rId13" Type="http://schemas.openxmlformats.org/officeDocument/2006/relationships/diagramLayout" Target="../diagrams/layout30.xml"/><Relationship Id="rId3" Type="http://schemas.openxmlformats.org/officeDocument/2006/relationships/diagramLayout" Target="../diagrams/layout28.xml"/><Relationship Id="rId7" Type="http://schemas.openxmlformats.org/officeDocument/2006/relationships/diagramData" Target="../diagrams/data29.xml"/><Relationship Id="rId12" Type="http://schemas.openxmlformats.org/officeDocument/2006/relationships/diagramData" Target="../diagrams/data30.xml"/><Relationship Id="rId2" Type="http://schemas.openxmlformats.org/officeDocument/2006/relationships/diagramData" Target="../diagrams/data28.xml"/><Relationship Id="rId16" Type="http://schemas.microsoft.com/office/2007/relationships/diagramDrawing" Target="../diagrams/drawing3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11" Type="http://schemas.microsoft.com/office/2007/relationships/diagramDrawing" Target="../diagrams/drawing29.xml"/><Relationship Id="rId5" Type="http://schemas.openxmlformats.org/officeDocument/2006/relationships/diagramColors" Target="../diagrams/colors28.xml"/><Relationship Id="rId15" Type="http://schemas.openxmlformats.org/officeDocument/2006/relationships/diagramColors" Target="../diagrams/colors30.xml"/><Relationship Id="rId10" Type="http://schemas.openxmlformats.org/officeDocument/2006/relationships/diagramColors" Target="../diagrams/colors29.xml"/><Relationship Id="rId4" Type="http://schemas.openxmlformats.org/officeDocument/2006/relationships/diagramQuickStyle" Target="../diagrams/quickStyle28.xml"/><Relationship Id="rId9" Type="http://schemas.openxmlformats.org/officeDocument/2006/relationships/diagramQuickStyle" Target="../diagrams/quickStyle29.xml"/><Relationship Id="rId14" Type="http://schemas.openxmlformats.org/officeDocument/2006/relationships/diagramQuickStyle" Target="../diagrams/quickStyle3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2.xml"/><Relationship Id="rId13" Type="http://schemas.openxmlformats.org/officeDocument/2006/relationships/diagramLayout" Target="../diagrams/layout33.xml"/><Relationship Id="rId3" Type="http://schemas.openxmlformats.org/officeDocument/2006/relationships/diagramLayout" Target="../diagrams/layout31.xml"/><Relationship Id="rId7" Type="http://schemas.openxmlformats.org/officeDocument/2006/relationships/diagramData" Target="../diagrams/data32.xml"/><Relationship Id="rId12" Type="http://schemas.openxmlformats.org/officeDocument/2006/relationships/diagramData" Target="../diagrams/data33.xml"/><Relationship Id="rId2" Type="http://schemas.openxmlformats.org/officeDocument/2006/relationships/diagramData" Target="../diagrams/data31.xml"/><Relationship Id="rId16" Type="http://schemas.microsoft.com/office/2007/relationships/diagramDrawing" Target="../diagrams/drawing3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1.xml"/><Relationship Id="rId11" Type="http://schemas.microsoft.com/office/2007/relationships/diagramDrawing" Target="../diagrams/drawing32.xml"/><Relationship Id="rId5" Type="http://schemas.openxmlformats.org/officeDocument/2006/relationships/diagramColors" Target="../diagrams/colors31.xml"/><Relationship Id="rId15" Type="http://schemas.openxmlformats.org/officeDocument/2006/relationships/diagramColors" Target="../diagrams/colors33.xml"/><Relationship Id="rId10" Type="http://schemas.openxmlformats.org/officeDocument/2006/relationships/diagramColors" Target="../diagrams/colors32.xml"/><Relationship Id="rId4" Type="http://schemas.openxmlformats.org/officeDocument/2006/relationships/diagramQuickStyle" Target="../diagrams/quickStyle31.xml"/><Relationship Id="rId9" Type="http://schemas.openxmlformats.org/officeDocument/2006/relationships/diagramQuickStyle" Target="../diagrams/quickStyle32.xml"/><Relationship Id="rId14" Type="http://schemas.openxmlformats.org/officeDocument/2006/relationships/diagramQuickStyle" Target="../diagrams/quickStyle3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5.xml"/><Relationship Id="rId13" Type="http://schemas.openxmlformats.org/officeDocument/2006/relationships/diagramLayout" Target="../diagrams/layout36.xml"/><Relationship Id="rId3" Type="http://schemas.openxmlformats.org/officeDocument/2006/relationships/diagramLayout" Target="../diagrams/layout34.xml"/><Relationship Id="rId7" Type="http://schemas.openxmlformats.org/officeDocument/2006/relationships/diagramData" Target="../diagrams/data35.xml"/><Relationship Id="rId12" Type="http://schemas.openxmlformats.org/officeDocument/2006/relationships/diagramData" Target="../diagrams/data36.xml"/><Relationship Id="rId2" Type="http://schemas.openxmlformats.org/officeDocument/2006/relationships/diagramData" Target="../diagrams/data34.xml"/><Relationship Id="rId16" Type="http://schemas.microsoft.com/office/2007/relationships/diagramDrawing" Target="../diagrams/drawing3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4.xml"/><Relationship Id="rId11" Type="http://schemas.microsoft.com/office/2007/relationships/diagramDrawing" Target="../diagrams/drawing35.xml"/><Relationship Id="rId5" Type="http://schemas.openxmlformats.org/officeDocument/2006/relationships/diagramColors" Target="../diagrams/colors34.xml"/><Relationship Id="rId15" Type="http://schemas.openxmlformats.org/officeDocument/2006/relationships/diagramColors" Target="../diagrams/colors36.xml"/><Relationship Id="rId10" Type="http://schemas.openxmlformats.org/officeDocument/2006/relationships/diagramColors" Target="../diagrams/colors35.xml"/><Relationship Id="rId4" Type="http://schemas.openxmlformats.org/officeDocument/2006/relationships/diagramQuickStyle" Target="../diagrams/quickStyle34.xml"/><Relationship Id="rId9" Type="http://schemas.openxmlformats.org/officeDocument/2006/relationships/diagramQuickStyle" Target="../diagrams/quickStyle35.xml"/><Relationship Id="rId14" Type="http://schemas.openxmlformats.org/officeDocument/2006/relationships/diagramQuickStyle" Target="../diagrams/quickStyle3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8.xml"/><Relationship Id="rId13" Type="http://schemas.openxmlformats.org/officeDocument/2006/relationships/diagramLayout" Target="../diagrams/layout39.xml"/><Relationship Id="rId3" Type="http://schemas.openxmlformats.org/officeDocument/2006/relationships/diagramLayout" Target="../diagrams/layout37.xml"/><Relationship Id="rId7" Type="http://schemas.openxmlformats.org/officeDocument/2006/relationships/diagramData" Target="../diagrams/data38.xml"/><Relationship Id="rId12" Type="http://schemas.openxmlformats.org/officeDocument/2006/relationships/diagramData" Target="../diagrams/data39.xml"/><Relationship Id="rId2" Type="http://schemas.openxmlformats.org/officeDocument/2006/relationships/diagramData" Target="../diagrams/data37.xml"/><Relationship Id="rId16" Type="http://schemas.microsoft.com/office/2007/relationships/diagramDrawing" Target="../diagrams/drawing3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7.xml"/><Relationship Id="rId11" Type="http://schemas.microsoft.com/office/2007/relationships/diagramDrawing" Target="../diagrams/drawing38.xml"/><Relationship Id="rId5" Type="http://schemas.openxmlformats.org/officeDocument/2006/relationships/diagramColors" Target="../diagrams/colors37.xml"/><Relationship Id="rId15" Type="http://schemas.openxmlformats.org/officeDocument/2006/relationships/diagramColors" Target="../diagrams/colors39.xml"/><Relationship Id="rId10" Type="http://schemas.openxmlformats.org/officeDocument/2006/relationships/diagramColors" Target="../diagrams/colors38.xml"/><Relationship Id="rId4" Type="http://schemas.openxmlformats.org/officeDocument/2006/relationships/diagramQuickStyle" Target="../diagrams/quickStyle37.xml"/><Relationship Id="rId9" Type="http://schemas.openxmlformats.org/officeDocument/2006/relationships/diagramQuickStyle" Target="../diagrams/quickStyle38.xml"/><Relationship Id="rId14" Type="http://schemas.openxmlformats.org/officeDocument/2006/relationships/diagramQuickStyle" Target="../diagrams/quickStyle3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1.xml"/><Relationship Id="rId13" Type="http://schemas.openxmlformats.org/officeDocument/2006/relationships/diagramLayout" Target="../diagrams/layout42.xml"/><Relationship Id="rId3" Type="http://schemas.openxmlformats.org/officeDocument/2006/relationships/diagramLayout" Target="../diagrams/layout40.xml"/><Relationship Id="rId7" Type="http://schemas.openxmlformats.org/officeDocument/2006/relationships/diagramData" Target="../diagrams/data41.xml"/><Relationship Id="rId12" Type="http://schemas.openxmlformats.org/officeDocument/2006/relationships/diagramData" Target="../diagrams/data42.xml"/><Relationship Id="rId2" Type="http://schemas.openxmlformats.org/officeDocument/2006/relationships/diagramData" Target="../diagrams/data40.xml"/><Relationship Id="rId16" Type="http://schemas.microsoft.com/office/2007/relationships/diagramDrawing" Target="../diagrams/drawing4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0.xml"/><Relationship Id="rId11" Type="http://schemas.microsoft.com/office/2007/relationships/diagramDrawing" Target="../diagrams/drawing41.xml"/><Relationship Id="rId5" Type="http://schemas.openxmlformats.org/officeDocument/2006/relationships/diagramColors" Target="../diagrams/colors40.xml"/><Relationship Id="rId15" Type="http://schemas.openxmlformats.org/officeDocument/2006/relationships/diagramColors" Target="../diagrams/colors42.xml"/><Relationship Id="rId10" Type="http://schemas.openxmlformats.org/officeDocument/2006/relationships/diagramColors" Target="../diagrams/colors41.xml"/><Relationship Id="rId4" Type="http://schemas.openxmlformats.org/officeDocument/2006/relationships/diagramQuickStyle" Target="../diagrams/quickStyle40.xml"/><Relationship Id="rId9" Type="http://schemas.openxmlformats.org/officeDocument/2006/relationships/diagramQuickStyle" Target="../diagrams/quickStyle41.xml"/><Relationship Id="rId14" Type="http://schemas.openxmlformats.org/officeDocument/2006/relationships/diagramQuickStyle" Target="../diagrams/quickStyle4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4.xml"/><Relationship Id="rId13" Type="http://schemas.openxmlformats.org/officeDocument/2006/relationships/diagramLayout" Target="../diagrams/layout45.xml"/><Relationship Id="rId3" Type="http://schemas.openxmlformats.org/officeDocument/2006/relationships/diagramLayout" Target="../diagrams/layout43.xml"/><Relationship Id="rId7" Type="http://schemas.openxmlformats.org/officeDocument/2006/relationships/diagramData" Target="../diagrams/data44.xml"/><Relationship Id="rId12" Type="http://schemas.openxmlformats.org/officeDocument/2006/relationships/diagramData" Target="../diagrams/data45.xml"/><Relationship Id="rId2" Type="http://schemas.openxmlformats.org/officeDocument/2006/relationships/diagramData" Target="../diagrams/data43.xml"/><Relationship Id="rId16" Type="http://schemas.microsoft.com/office/2007/relationships/diagramDrawing" Target="../diagrams/drawing4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3.xml"/><Relationship Id="rId11" Type="http://schemas.microsoft.com/office/2007/relationships/diagramDrawing" Target="../diagrams/drawing44.xml"/><Relationship Id="rId5" Type="http://schemas.openxmlformats.org/officeDocument/2006/relationships/diagramColors" Target="../diagrams/colors43.xml"/><Relationship Id="rId15" Type="http://schemas.openxmlformats.org/officeDocument/2006/relationships/diagramColors" Target="../diagrams/colors45.xml"/><Relationship Id="rId10" Type="http://schemas.openxmlformats.org/officeDocument/2006/relationships/diagramColors" Target="../diagrams/colors44.xml"/><Relationship Id="rId4" Type="http://schemas.openxmlformats.org/officeDocument/2006/relationships/diagramQuickStyle" Target="../diagrams/quickStyle43.xml"/><Relationship Id="rId9" Type="http://schemas.openxmlformats.org/officeDocument/2006/relationships/diagramQuickStyle" Target="../diagrams/quickStyle44.xml"/><Relationship Id="rId14" Type="http://schemas.openxmlformats.org/officeDocument/2006/relationships/diagramQuickStyle" Target="../diagrams/quickStyle4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7.xml"/><Relationship Id="rId13" Type="http://schemas.openxmlformats.org/officeDocument/2006/relationships/diagramLayout" Target="../diagrams/layout48.xml"/><Relationship Id="rId3" Type="http://schemas.openxmlformats.org/officeDocument/2006/relationships/diagramLayout" Target="../diagrams/layout46.xml"/><Relationship Id="rId7" Type="http://schemas.openxmlformats.org/officeDocument/2006/relationships/diagramData" Target="../diagrams/data47.xml"/><Relationship Id="rId12" Type="http://schemas.openxmlformats.org/officeDocument/2006/relationships/diagramData" Target="../diagrams/data48.xml"/><Relationship Id="rId2" Type="http://schemas.openxmlformats.org/officeDocument/2006/relationships/diagramData" Target="../diagrams/data46.xml"/><Relationship Id="rId16" Type="http://schemas.microsoft.com/office/2007/relationships/diagramDrawing" Target="../diagrams/drawing4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6.xml"/><Relationship Id="rId11" Type="http://schemas.microsoft.com/office/2007/relationships/diagramDrawing" Target="../diagrams/drawing47.xml"/><Relationship Id="rId5" Type="http://schemas.openxmlformats.org/officeDocument/2006/relationships/diagramColors" Target="../diagrams/colors46.xml"/><Relationship Id="rId15" Type="http://schemas.openxmlformats.org/officeDocument/2006/relationships/diagramColors" Target="../diagrams/colors48.xml"/><Relationship Id="rId10" Type="http://schemas.openxmlformats.org/officeDocument/2006/relationships/diagramColors" Target="../diagrams/colors47.xml"/><Relationship Id="rId4" Type="http://schemas.openxmlformats.org/officeDocument/2006/relationships/diagramQuickStyle" Target="../diagrams/quickStyle46.xml"/><Relationship Id="rId9" Type="http://schemas.openxmlformats.org/officeDocument/2006/relationships/diagramQuickStyle" Target="../diagrams/quickStyle47.xml"/><Relationship Id="rId14" Type="http://schemas.openxmlformats.org/officeDocument/2006/relationships/diagramQuickStyle" Target="../diagrams/quickStyle4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0.xml"/><Relationship Id="rId13" Type="http://schemas.openxmlformats.org/officeDocument/2006/relationships/diagramLayout" Target="../diagrams/layout51.xml"/><Relationship Id="rId3" Type="http://schemas.openxmlformats.org/officeDocument/2006/relationships/diagramLayout" Target="../diagrams/layout49.xml"/><Relationship Id="rId7" Type="http://schemas.openxmlformats.org/officeDocument/2006/relationships/diagramData" Target="../diagrams/data50.xml"/><Relationship Id="rId12" Type="http://schemas.openxmlformats.org/officeDocument/2006/relationships/diagramData" Target="../diagrams/data51.xml"/><Relationship Id="rId2" Type="http://schemas.openxmlformats.org/officeDocument/2006/relationships/diagramData" Target="../diagrams/data49.xml"/><Relationship Id="rId16" Type="http://schemas.microsoft.com/office/2007/relationships/diagramDrawing" Target="../diagrams/drawing5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9.xml"/><Relationship Id="rId11" Type="http://schemas.microsoft.com/office/2007/relationships/diagramDrawing" Target="../diagrams/drawing50.xml"/><Relationship Id="rId5" Type="http://schemas.openxmlformats.org/officeDocument/2006/relationships/diagramColors" Target="../diagrams/colors49.xml"/><Relationship Id="rId15" Type="http://schemas.openxmlformats.org/officeDocument/2006/relationships/diagramColors" Target="../diagrams/colors51.xml"/><Relationship Id="rId10" Type="http://schemas.openxmlformats.org/officeDocument/2006/relationships/diagramColors" Target="../diagrams/colors50.xml"/><Relationship Id="rId4" Type="http://schemas.openxmlformats.org/officeDocument/2006/relationships/diagramQuickStyle" Target="../diagrams/quickStyle49.xml"/><Relationship Id="rId9" Type="http://schemas.openxmlformats.org/officeDocument/2006/relationships/diagramQuickStyle" Target="../diagrams/quickStyle50.xml"/><Relationship Id="rId14" Type="http://schemas.openxmlformats.org/officeDocument/2006/relationships/diagramQuickStyle" Target="../diagrams/quickStyle5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3.xml"/><Relationship Id="rId13" Type="http://schemas.openxmlformats.org/officeDocument/2006/relationships/diagramLayout" Target="../diagrams/layout54.xml"/><Relationship Id="rId3" Type="http://schemas.openxmlformats.org/officeDocument/2006/relationships/diagramLayout" Target="../diagrams/layout52.xml"/><Relationship Id="rId7" Type="http://schemas.openxmlformats.org/officeDocument/2006/relationships/diagramData" Target="../diagrams/data53.xml"/><Relationship Id="rId12" Type="http://schemas.openxmlformats.org/officeDocument/2006/relationships/diagramData" Target="../diagrams/data54.xml"/><Relationship Id="rId2" Type="http://schemas.openxmlformats.org/officeDocument/2006/relationships/diagramData" Target="../diagrams/data52.xml"/><Relationship Id="rId16" Type="http://schemas.microsoft.com/office/2007/relationships/diagramDrawing" Target="../diagrams/drawing5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2.xml"/><Relationship Id="rId11" Type="http://schemas.microsoft.com/office/2007/relationships/diagramDrawing" Target="../diagrams/drawing53.xml"/><Relationship Id="rId5" Type="http://schemas.openxmlformats.org/officeDocument/2006/relationships/diagramColors" Target="../diagrams/colors52.xml"/><Relationship Id="rId15" Type="http://schemas.openxmlformats.org/officeDocument/2006/relationships/diagramColors" Target="../diagrams/colors54.xml"/><Relationship Id="rId10" Type="http://schemas.openxmlformats.org/officeDocument/2006/relationships/diagramColors" Target="../diagrams/colors53.xml"/><Relationship Id="rId4" Type="http://schemas.openxmlformats.org/officeDocument/2006/relationships/diagramQuickStyle" Target="../diagrams/quickStyle52.xml"/><Relationship Id="rId9" Type="http://schemas.openxmlformats.org/officeDocument/2006/relationships/diagramQuickStyle" Target="../diagrams/quickStyle53.xml"/><Relationship Id="rId14" Type="http://schemas.openxmlformats.org/officeDocument/2006/relationships/diagramQuickStyle" Target="../diagrams/quickStyle5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6.xml"/><Relationship Id="rId13" Type="http://schemas.openxmlformats.org/officeDocument/2006/relationships/diagramLayout" Target="../diagrams/layout57.xml"/><Relationship Id="rId3" Type="http://schemas.openxmlformats.org/officeDocument/2006/relationships/diagramLayout" Target="../diagrams/layout55.xml"/><Relationship Id="rId7" Type="http://schemas.openxmlformats.org/officeDocument/2006/relationships/diagramData" Target="../diagrams/data56.xml"/><Relationship Id="rId12" Type="http://schemas.openxmlformats.org/officeDocument/2006/relationships/diagramData" Target="../diagrams/data57.xml"/><Relationship Id="rId2" Type="http://schemas.openxmlformats.org/officeDocument/2006/relationships/diagramData" Target="../diagrams/data55.xml"/><Relationship Id="rId16" Type="http://schemas.microsoft.com/office/2007/relationships/diagramDrawing" Target="../diagrams/drawing5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5.xml"/><Relationship Id="rId11" Type="http://schemas.microsoft.com/office/2007/relationships/diagramDrawing" Target="../diagrams/drawing56.xml"/><Relationship Id="rId5" Type="http://schemas.openxmlformats.org/officeDocument/2006/relationships/diagramColors" Target="../diagrams/colors55.xml"/><Relationship Id="rId15" Type="http://schemas.openxmlformats.org/officeDocument/2006/relationships/diagramColors" Target="../diagrams/colors57.xml"/><Relationship Id="rId10" Type="http://schemas.openxmlformats.org/officeDocument/2006/relationships/diagramColors" Target="../diagrams/colors56.xml"/><Relationship Id="rId4" Type="http://schemas.openxmlformats.org/officeDocument/2006/relationships/diagramQuickStyle" Target="../diagrams/quickStyle55.xml"/><Relationship Id="rId9" Type="http://schemas.openxmlformats.org/officeDocument/2006/relationships/diagramQuickStyle" Target="../diagrams/quickStyle56.xml"/><Relationship Id="rId14" Type="http://schemas.openxmlformats.org/officeDocument/2006/relationships/diagramQuickStyle" Target="../diagrams/quickStyle5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9.xml"/><Relationship Id="rId13" Type="http://schemas.openxmlformats.org/officeDocument/2006/relationships/diagramLayout" Target="../diagrams/layout60.xml"/><Relationship Id="rId3" Type="http://schemas.openxmlformats.org/officeDocument/2006/relationships/diagramLayout" Target="../diagrams/layout58.xml"/><Relationship Id="rId7" Type="http://schemas.openxmlformats.org/officeDocument/2006/relationships/diagramData" Target="../diagrams/data59.xml"/><Relationship Id="rId12" Type="http://schemas.openxmlformats.org/officeDocument/2006/relationships/diagramData" Target="../diagrams/data60.xml"/><Relationship Id="rId2" Type="http://schemas.openxmlformats.org/officeDocument/2006/relationships/diagramData" Target="../diagrams/data58.xml"/><Relationship Id="rId16" Type="http://schemas.microsoft.com/office/2007/relationships/diagramDrawing" Target="../diagrams/drawing6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8.xml"/><Relationship Id="rId11" Type="http://schemas.microsoft.com/office/2007/relationships/diagramDrawing" Target="../diagrams/drawing59.xml"/><Relationship Id="rId5" Type="http://schemas.openxmlformats.org/officeDocument/2006/relationships/diagramColors" Target="../diagrams/colors58.xml"/><Relationship Id="rId15" Type="http://schemas.openxmlformats.org/officeDocument/2006/relationships/diagramColors" Target="../diagrams/colors60.xml"/><Relationship Id="rId10" Type="http://schemas.openxmlformats.org/officeDocument/2006/relationships/diagramColors" Target="../diagrams/colors59.xml"/><Relationship Id="rId4" Type="http://schemas.openxmlformats.org/officeDocument/2006/relationships/diagramQuickStyle" Target="../diagrams/quickStyle58.xml"/><Relationship Id="rId9" Type="http://schemas.openxmlformats.org/officeDocument/2006/relationships/diagramQuickStyle" Target="../diagrams/quickStyle59.xml"/><Relationship Id="rId14" Type="http://schemas.openxmlformats.org/officeDocument/2006/relationships/diagramQuickStyle" Target="../diagrams/quickStyle6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2.xml"/><Relationship Id="rId13" Type="http://schemas.openxmlformats.org/officeDocument/2006/relationships/diagramLayout" Target="../diagrams/layout63.xml"/><Relationship Id="rId3" Type="http://schemas.openxmlformats.org/officeDocument/2006/relationships/diagramLayout" Target="../diagrams/layout61.xml"/><Relationship Id="rId7" Type="http://schemas.openxmlformats.org/officeDocument/2006/relationships/diagramData" Target="../diagrams/data62.xml"/><Relationship Id="rId12" Type="http://schemas.openxmlformats.org/officeDocument/2006/relationships/diagramData" Target="../diagrams/data63.xml"/><Relationship Id="rId2" Type="http://schemas.openxmlformats.org/officeDocument/2006/relationships/diagramData" Target="../diagrams/data61.xml"/><Relationship Id="rId16" Type="http://schemas.microsoft.com/office/2007/relationships/diagramDrawing" Target="../diagrams/drawing6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1.xml"/><Relationship Id="rId11" Type="http://schemas.microsoft.com/office/2007/relationships/diagramDrawing" Target="../diagrams/drawing62.xml"/><Relationship Id="rId5" Type="http://schemas.openxmlformats.org/officeDocument/2006/relationships/diagramColors" Target="../diagrams/colors61.xml"/><Relationship Id="rId15" Type="http://schemas.openxmlformats.org/officeDocument/2006/relationships/diagramColors" Target="../diagrams/colors63.xml"/><Relationship Id="rId10" Type="http://schemas.openxmlformats.org/officeDocument/2006/relationships/diagramColors" Target="../diagrams/colors62.xml"/><Relationship Id="rId4" Type="http://schemas.openxmlformats.org/officeDocument/2006/relationships/diagramQuickStyle" Target="../diagrams/quickStyle61.xml"/><Relationship Id="rId9" Type="http://schemas.openxmlformats.org/officeDocument/2006/relationships/diagramQuickStyle" Target="../diagrams/quickStyle62.xml"/><Relationship Id="rId14" Type="http://schemas.openxmlformats.org/officeDocument/2006/relationships/diagramQuickStyle" Target="../diagrams/quickStyle6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5.xml"/><Relationship Id="rId13" Type="http://schemas.openxmlformats.org/officeDocument/2006/relationships/diagramLayout" Target="../diagrams/layout66.xml"/><Relationship Id="rId3" Type="http://schemas.openxmlformats.org/officeDocument/2006/relationships/diagramLayout" Target="../diagrams/layout64.xml"/><Relationship Id="rId7" Type="http://schemas.openxmlformats.org/officeDocument/2006/relationships/diagramData" Target="../diagrams/data65.xml"/><Relationship Id="rId12" Type="http://schemas.openxmlformats.org/officeDocument/2006/relationships/diagramData" Target="../diagrams/data66.xml"/><Relationship Id="rId2" Type="http://schemas.openxmlformats.org/officeDocument/2006/relationships/diagramData" Target="../diagrams/data64.xml"/><Relationship Id="rId16" Type="http://schemas.microsoft.com/office/2007/relationships/diagramDrawing" Target="../diagrams/drawing6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4.xml"/><Relationship Id="rId11" Type="http://schemas.microsoft.com/office/2007/relationships/diagramDrawing" Target="../diagrams/drawing65.xml"/><Relationship Id="rId5" Type="http://schemas.openxmlformats.org/officeDocument/2006/relationships/diagramColors" Target="../diagrams/colors64.xml"/><Relationship Id="rId15" Type="http://schemas.openxmlformats.org/officeDocument/2006/relationships/diagramColors" Target="../diagrams/colors66.xml"/><Relationship Id="rId10" Type="http://schemas.openxmlformats.org/officeDocument/2006/relationships/diagramColors" Target="../diagrams/colors65.xml"/><Relationship Id="rId4" Type="http://schemas.openxmlformats.org/officeDocument/2006/relationships/diagramQuickStyle" Target="../diagrams/quickStyle64.xml"/><Relationship Id="rId9" Type="http://schemas.openxmlformats.org/officeDocument/2006/relationships/diagramQuickStyle" Target="../diagrams/quickStyle65.xml"/><Relationship Id="rId14" Type="http://schemas.openxmlformats.org/officeDocument/2006/relationships/diagramQuickStyle" Target="../diagrams/quickStyle6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8.xml"/><Relationship Id="rId13" Type="http://schemas.openxmlformats.org/officeDocument/2006/relationships/diagramLayout" Target="../diagrams/layout69.xml"/><Relationship Id="rId3" Type="http://schemas.openxmlformats.org/officeDocument/2006/relationships/diagramLayout" Target="../diagrams/layout67.xml"/><Relationship Id="rId7" Type="http://schemas.openxmlformats.org/officeDocument/2006/relationships/diagramData" Target="../diagrams/data68.xml"/><Relationship Id="rId12" Type="http://schemas.openxmlformats.org/officeDocument/2006/relationships/diagramData" Target="../diagrams/data69.xml"/><Relationship Id="rId2" Type="http://schemas.openxmlformats.org/officeDocument/2006/relationships/diagramData" Target="../diagrams/data67.xml"/><Relationship Id="rId16" Type="http://schemas.microsoft.com/office/2007/relationships/diagramDrawing" Target="../diagrams/drawing6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7.xml"/><Relationship Id="rId11" Type="http://schemas.microsoft.com/office/2007/relationships/diagramDrawing" Target="../diagrams/drawing68.xml"/><Relationship Id="rId5" Type="http://schemas.openxmlformats.org/officeDocument/2006/relationships/diagramColors" Target="../diagrams/colors67.xml"/><Relationship Id="rId15" Type="http://schemas.openxmlformats.org/officeDocument/2006/relationships/diagramColors" Target="../diagrams/colors69.xml"/><Relationship Id="rId10" Type="http://schemas.openxmlformats.org/officeDocument/2006/relationships/diagramColors" Target="../diagrams/colors68.xml"/><Relationship Id="rId4" Type="http://schemas.openxmlformats.org/officeDocument/2006/relationships/diagramQuickStyle" Target="../diagrams/quickStyle67.xml"/><Relationship Id="rId9" Type="http://schemas.openxmlformats.org/officeDocument/2006/relationships/diagramQuickStyle" Target="../diagrams/quickStyle68.xml"/><Relationship Id="rId14" Type="http://schemas.openxmlformats.org/officeDocument/2006/relationships/diagramQuickStyle" Target="../diagrams/quickStyle6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1.xml"/><Relationship Id="rId13" Type="http://schemas.openxmlformats.org/officeDocument/2006/relationships/diagramLayout" Target="../diagrams/layout72.xml"/><Relationship Id="rId3" Type="http://schemas.openxmlformats.org/officeDocument/2006/relationships/diagramLayout" Target="../diagrams/layout70.xml"/><Relationship Id="rId7" Type="http://schemas.openxmlformats.org/officeDocument/2006/relationships/diagramData" Target="../diagrams/data71.xml"/><Relationship Id="rId12" Type="http://schemas.openxmlformats.org/officeDocument/2006/relationships/diagramData" Target="../diagrams/data72.xml"/><Relationship Id="rId2" Type="http://schemas.openxmlformats.org/officeDocument/2006/relationships/diagramData" Target="../diagrams/data70.xml"/><Relationship Id="rId16" Type="http://schemas.microsoft.com/office/2007/relationships/diagramDrawing" Target="../diagrams/drawing7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0.xml"/><Relationship Id="rId11" Type="http://schemas.microsoft.com/office/2007/relationships/diagramDrawing" Target="../diagrams/drawing71.xml"/><Relationship Id="rId5" Type="http://schemas.openxmlformats.org/officeDocument/2006/relationships/diagramColors" Target="../diagrams/colors70.xml"/><Relationship Id="rId15" Type="http://schemas.openxmlformats.org/officeDocument/2006/relationships/diagramColors" Target="../diagrams/colors72.xml"/><Relationship Id="rId10" Type="http://schemas.openxmlformats.org/officeDocument/2006/relationships/diagramColors" Target="../diagrams/colors71.xml"/><Relationship Id="rId4" Type="http://schemas.openxmlformats.org/officeDocument/2006/relationships/diagramQuickStyle" Target="../diagrams/quickStyle70.xml"/><Relationship Id="rId9" Type="http://schemas.openxmlformats.org/officeDocument/2006/relationships/diagramQuickStyle" Target="../diagrams/quickStyle71.xml"/><Relationship Id="rId14" Type="http://schemas.openxmlformats.org/officeDocument/2006/relationships/diagramQuickStyle" Target="../diagrams/quickStyle7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4.xml"/><Relationship Id="rId13" Type="http://schemas.openxmlformats.org/officeDocument/2006/relationships/diagramLayout" Target="../diagrams/layout75.xml"/><Relationship Id="rId3" Type="http://schemas.openxmlformats.org/officeDocument/2006/relationships/diagramLayout" Target="../diagrams/layout73.xml"/><Relationship Id="rId7" Type="http://schemas.openxmlformats.org/officeDocument/2006/relationships/diagramData" Target="../diagrams/data74.xml"/><Relationship Id="rId12" Type="http://schemas.openxmlformats.org/officeDocument/2006/relationships/diagramData" Target="../diagrams/data75.xml"/><Relationship Id="rId2" Type="http://schemas.openxmlformats.org/officeDocument/2006/relationships/diagramData" Target="../diagrams/data73.xml"/><Relationship Id="rId16" Type="http://schemas.microsoft.com/office/2007/relationships/diagramDrawing" Target="../diagrams/drawing7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3.xml"/><Relationship Id="rId11" Type="http://schemas.microsoft.com/office/2007/relationships/diagramDrawing" Target="../diagrams/drawing74.xml"/><Relationship Id="rId5" Type="http://schemas.openxmlformats.org/officeDocument/2006/relationships/diagramColors" Target="../diagrams/colors73.xml"/><Relationship Id="rId15" Type="http://schemas.openxmlformats.org/officeDocument/2006/relationships/diagramColors" Target="../diagrams/colors75.xml"/><Relationship Id="rId10" Type="http://schemas.openxmlformats.org/officeDocument/2006/relationships/diagramColors" Target="../diagrams/colors74.xml"/><Relationship Id="rId4" Type="http://schemas.openxmlformats.org/officeDocument/2006/relationships/diagramQuickStyle" Target="../diagrams/quickStyle73.xml"/><Relationship Id="rId9" Type="http://schemas.openxmlformats.org/officeDocument/2006/relationships/diagramQuickStyle" Target="../diagrams/quickStyle74.xml"/><Relationship Id="rId14" Type="http://schemas.openxmlformats.org/officeDocument/2006/relationships/diagramQuickStyle" Target="../diagrams/quickStyle7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7.xml"/><Relationship Id="rId13" Type="http://schemas.openxmlformats.org/officeDocument/2006/relationships/diagramLayout" Target="../diagrams/layout78.xml"/><Relationship Id="rId3" Type="http://schemas.openxmlformats.org/officeDocument/2006/relationships/diagramLayout" Target="../diagrams/layout76.xml"/><Relationship Id="rId7" Type="http://schemas.openxmlformats.org/officeDocument/2006/relationships/diagramData" Target="../diagrams/data77.xml"/><Relationship Id="rId12" Type="http://schemas.openxmlformats.org/officeDocument/2006/relationships/diagramData" Target="../diagrams/data78.xml"/><Relationship Id="rId2" Type="http://schemas.openxmlformats.org/officeDocument/2006/relationships/diagramData" Target="../diagrams/data76.xml"/><Relationship Id="rId16" Type="http://schemas.microsoft.com/office/2007/relationships/diagramDrawing" Target="../diagrams/drawing7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6.xml"/><Relationship Id="rId11" Type="http://schemas.microsoft.com/office/2007/relationships/diagramDrawing" Target="../diagrams/drawing77.xml"/><Relationship Id="rId5" Type="http://schemas.openxmlformats.org/officeDocument/2006/relationships/diagramColors" Target="../diagrams/colors76.xml"/><Relationship Id="rId15" Type="http://schemas.openxmlformats.org/officeDocument/2006/relationships/diagramColors" Target="../diagrams/colors78.xml"/><Relationship Id="rId10" Type="http://schemas.openxmlformats.org/officeDocument/2006/relationships/diagramColors" Target="../diagrams/colors77.xml"/><Relationship Id="rId4" Type="http://schemas.openxmlformats.org/officeDocument/2006/relationships/diagramQuickStyle" Target="../diagrams/quickStyle76.xml"/><Relationship Id="rId9" Type="http://schemas.openxmlformats.org/officeDocument/2006/relationships/diagramQuickStyle" Target="../diagrams/quickStyle77.xml"/><Relationship Id="rId14" Type="http://schemas.openxmlformats.org/officeDocument/2006/relationships/diagramQuickStyle" Target="../diagrams/quickStyle7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0.xml"/><Relationship Id="rId13" Type="http://schemas.openxmlformats.org/officeDocument/2006/relationships/diagramLayout" Target="../diagrams/layout81.xml"/><Relationship Id="rId3" Type="http://schemas.openxmlformats.org/officeDocument/2006/relationships/diagramLayout" Target="../diagrams/layout79.xml"/><Relationship Id="rId7" Type="http://schemas.openxmlformats.org/officeDocument/2006/relationships/diagramData" Target="../diagrams/data80.xml"/><Relationship Id="rId12" Type="http://schemas.openxmlformats.org/officeDocument/2006/relationships/diagramData" Target="../diagrams/data81.xml"/><Relationship Id="rId2" Type="http://schemas.openxmlformats.org/officeDocument/2006/relationships/diagramData" Target="../diagrams/data79.xml"/><Relationship Id="rId16" Type="http://schemas.microsoft.com/office/2007/relationships/diagramDrawing" Target="../diagrams/drawing8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9.xml"/><Relationship Id="rId11" Type="http://schemas.microsoft.com/office/2007/relationships/diagramDrawing" Target="../diagrams/drawing80.xml"/><Relationship Id="rId5" Type="http://schemas.openxmlformats.org/officeDocument/2006/relationships/diagramColors" Target="../diagrams/colors79.xml"/><Relationship Id="rId15" Type="http://schemas.openxmlformats.org/officeDocument/2006/relationships/diagramColors" Target="../diagrams/colors81.xml"/><Relationship Id="rId10" Type="http://schemas.openxmlformats.org/officeDocument/2006/relationships/diagramColors" Target="../diagrams/colors80.xml"/><Relationship Id="rId4" Type="http://schemas.openxmlformats.org/officeDocument/2006/relationships/diagramQuickStyle" Target="../diagrams/quickStyle79.xml"/><Relationship Id="rId9" Type="http://schemas.openxmlformats.org/officeDocument/2006/relationships/diagramQuickStyle" Target="../diagrams/quickStyle80.xml"/><Relationship Id="rId14" Type="http://schemas.openxmlformats.org/officeDocument/2006/relationships/diagramQuickStyle" Target="../diagrams/quickStyle8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3.xml"/><Relationship Id="rId13" Type="http://schemas.openxmlformats.org/officeDocument/2006/relationships/diagramLayout" Target="../diagrams/layout84.xml"/><Relationship Id="rId3" Type="http://schemas.openxmlformats.org/officeDocument/2006/relationships/diagramLayout" Target="../diagrams/layout82.xml"/><Relationship Id="rId7" Type="http://schemas.openxmlformats.org/officeDocument/2006/relationships/diagramData" Target="../diagrams/data83.xml"/><Relationship Id="rId12" Type="http://schemas.openxmlformats.org/officeDocument/2006/relationships/diagramData" Target="../diagrams/data84.xml"/><Relationship Id="rId2" Type="http://schemas.openxmlformats.org/officeDocument/2006/relationships/diagramData" Target="../diagrams/data82.xml"/><Relationship Id="rId16" Type="http://schemas.microsoft.com/office/2007/relationships/diagramDrawing" Target="../diagrams/drawing8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2.xml"/><Relationship Id="rId11" Type="http://schemas.microsoft.com/office/2007/relationships/diagramDrawing" Target="../diagrams/drawing83.xml"/><Relationship Id="rId5" Type="http://schemas.openxmlformats.org/officeDocument/2006/relationships/diagramColors" Target="../diagrams/colors82.xml"/><Relationship Id="rId15" Type="http://schemas.openxmlformats.org/officeDocument/2006/relationships/diagramColors" Target="../diagrams/colors84.xml"/><Relationship Id="rId10" Type="http://schemas.openxmlformats.org/officeDocument/2006/relationships/diagramColors" Target="../diagrams/colors83.xml"/><Relationship Id="rId4" Type="http://schemas.openxmlformats.org/officeDocument/2006/relationships/diagramQuickStyle" Target="../diagrams/quickStyle82.xml"/><Relationship Id="rId9" Type="http://schemas.openxmlformats.org/officeDocument/2006/relationships/diagramQuickStyle" Target="../diagrams/quickStyle83.xml"/><Relationship Id="rId14" Type="http://schemas.openxmlformats.org/officeDocument/2006/relationships/diagramQuickStyle" Target="../diagrams/quickStyle8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diagramLayout" Target="../diagrams/layout6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12" Type="http://schemas.openxmlformats.org/officeDocument/2006/relationships/diagramData" Target="../diagrams/data6.xml"/><Relationship Id="rId2" Type="http://schemas.openxmlformats.org/officeDocument/2006/relationships/diagramData" Target="../diagrams/data4.xml"/><Relationship Id="rId16" Type="http://schemas.microsoft.com/office/2007/relationships/diagramDrawing" Target="../diagrams/drawing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5" Type="http://schemas.openxmlformats.org/officeDocument/2006/relationships/diagramColors" Target="../diagrams/colors6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Relationship Id="rId14" Type="http://schemas.openxmlformats.org/officeDocument/2006/relationships/diagramQuickStyle" Target="../diagrams/quickStyle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13" Type="http://schemas.openxmlformats.org/officeDocument/2006/relationships/diagramLayout" Target="../diagrams/layout9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12" Type="http://schemas.openxmlformats.org/officeDocument/2006/relationships/diagramData" Target="../diagrams/data9.xml"/><Relationship Id="rId2" Type="http://schemas.openxmlformats.org/officeDocument/2006/relationships/diagramData" Target="../diagrams/data7.xml"/><Relationship Id="rId16" Type="http://schemas.microsoft.com/office/2007/relationships/diagramDrawing" Target="../diagrams/drawing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5" Type="http://schemas.openxmlformats.org/officeDocument/2006/relationships/diagramColors" Target="../diagrams/colors9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Relationship Id="rId14" Type="http://schemas.openxmlformats.org/officeDocument/2006/relationships/diagramQuickStyle" Target="../diagrams/quickStyle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13" Type="http://schemas.openxmlformats.org/officeDocument/2006/relationships/diagramLayout" Target="../diagrams/layout12.xml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12" Type="http://schemas.openxmlformats.org/officeDocument/2006/relationships/diagramData" Target="../diagrams/data12.xml"/><Relationship Id="rId2" Type="http://schemas.openxmlformats.org/officeDocument/2006/relationships/diagramData" Target="../diagrams/data10.xml"/><Relationship Id="rId16" Type="http://schemas.microsoft.com/office/2007/relationships/diagramDrawing" Target="../diagrams/drawing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5" Type="http://schemas.openxmlformats.org/officeDocument/2006/relationships/diagramColors" Target="../diagrams/colors12.xml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Relationship Id="rId14" Type="http://schemas.openxmlformats.org/officeDocument/2006/relationships/diagramQuickStyle" Target="../diagrams/quickStyle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13" Type="http://schemas.openxmlformats.org/officeDocument/2006/relationships/diagramLayout" Target="../diagrams/layout15.xml"/><Relationship Id="rId3" Type="http://schemas.openxmlformats.org/officeDocument/2006/relationships/diagramLayout" Target="../diagrams/layout13.xml"/><Relationship Id="rId7" Type="http://schemas.openxmlformats.org/officeDocument/2006/relationships/diagramData" Target="../diagrams/data14.xml"/><Relationship Id="rId12" Type="http://schemas.openxmlformats.org/officeDocument/2006/relationships/diagramData" Target="../diagrams/data15.xml"/><Relationship Id="rId2" Type="http://schemas.openxmlformats.org/officeDocument/2006/relationships/diagramData" Target="../diagrams/data13.xml"/><Relationship Id="rId16" Type="http://schemas.microsoft.com/office/2007/relationships/diagramDrawing" Target="../diagrams/drawing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11" Type="http://schemas.microsoft.com/office/2007/relationships/diagramDrawing" Target="../diagrams/drawing14.xml"/><Relationship Id="rId5" Type="http://schemas.openxmlformats.org/officeDocument/2006/relationships/diagramColors" Target="../diagrams/colors13.xml"/><Relationship Id="rId15" Type="http://schemas.openxmlformats.org/officeDocument/2006/relationships/diagramColors" Target="../diagrams/colors15.xml"/><Relationship Id="rId10" Type="http://schemas.openxmlformats.org/officeDocument/2006/relationships/diagramColors" Target="../diagrams/colors14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Relationship Id="rId14" Type="http://schemas.openxmlformats.org/officeDocument/2006/relationships/diagramQuickStyle" Target="../diagrams/quickStyle1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7.xml"/><Relationship Id="rId13" Type="http://schemas.openxmlformats.org/officeDocument/2006/relationships/diagramLayout" Target="../diagrams/layout18.xml"/><Relationship Id="rId3" Type="http://schemas.openxmlformats.org/officeDocument/2006/relationships/diagramLayout" Target="../diagrams/layout16.xml"/><Relationship Id="rId7" Type="http://schemas.openxmlformats.org/officeDocument/2006/relationships/diagramData" Target="../diagrams/data17.xml"/><Relationship Id="rId12" Type="http://schemas.openxmlformats.org/officeDocument/2006/relationships/diagramData" Target="../diagrams/data18.xml"/><Relationship Id="rId2" Type="http://schemas.openxmlformats.org/officeDocument/2006/relationships/diagramData" Target="../diagrams/data16.xml"/><Relationship Id="rId16" Type="http://schemas.microsoft.com/office/2007/relationships/diagramDrawing" Target="../diagrams/drawing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11" Type="http://schemas.microsoft.com/office/2007/relationships/diagramDrawing" Target="../diagrams/drawing17.xml"/><Relationship Id="rId5" Type="http://schemas.openxmlformats.org/officeDocument/2006/relationships/diagramColors" Target="../diagrams/colors16.xml"/><Relationship Id="rId15" Type="http://schemas.openxmlformats.org/officeDocument/2006/relationships/diagramColors" Target="../diagrams/colors18.xml"/><Relationship Id="rId10" Type="http://schemas.openxmlformats.org/officeDocument/2006/relationships/diagramColors" Target="../diagrams/colors17.xml"/><Relationship Id="rId4" Type="http://schemas.openxmlformats.org/officeDocument/2006/relationships/diagramQuickStyle" Target="../diagrams/quickStyle16.xml"/><Relationship Id="rId9" Type="http://schemas.openxmlformats.org/officeDocument/2006/relationships/diagramQuickStyle" Target="../diagrams/quickStyle17.xml"/><Relationship Id="rId14" Type="http://schemas.openxmlformats.org/officeDocument/2006/relationships/diagramQuickStyle" Target="../diagrams/quickStyle1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0.xml"/><Relationship Id="rId13" Type="http://schemas.openxmlformats.org/officeDocument/2006/relationships/diagramLayout" Target="../diagrams/layout21.xml"/><Relationship Id="rId3" Type="http://schemas.openxmlformats.org/officeDocument/2006/relationships/diagramLayout" Target="../diagrams/layout19.xml"/><Relationship Id="rId7" Type="http://schemas.openxmlformats.org/officeDocument/2006/relationships/diagramData" Target="../diagrams/data20.xml"/><Relationship Id="rId12" Type="http://schemas.openxmlformats.org/officeDocument/2006/relationships/diagramData" Target="../diagrams/data21.xml"/><Relationship Id="rId2" Type="http://schemas.openxmlformats.org/officeDocument/2006/relationships/diagramData" Target="../diagrams/data19.xml"/><Relationship Id="rId16" Type="http://schemas.microsoft.com/office/2007/relationships/diagramDrawing" Target="../diagrams/drawing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11" Type="http://schemas.microsoft.com/office/2007/relationships/diagramDrawing" Target="../diagrams/drawing20.xml"/><Relationship Id="rId5" Type="http://schemas.openxmlformats.org/officeDocument/2006/relationships/diagramColors" Target="../diagrams/colors19.xml"/><Relationship Id="rId15" Type="http://schemas.openxmlformats.org/officeDocument/2006/relationships/diagramColors" Target="../diagrams/colors21.xml"/><Relationship Id="rId10" Type="http://schemas.openxmlformats.org/officeDocument/2006/relationships/diagramColors" Target="../diagrams/colors20.xml"/><Relationship Id="rId4" Type="http://schemas.openxmlformats.org/officeDocument/2006/relationships/diagramQuickStyle" Target="../diagrams/quickStyle19.xml"/><Relationship Id="rId9" Type="http://schemas.openxmlformats.org/officeDocument/2006/relationships/diagramQuickStyle" Target="../diagrams/quickStyle20.xml"/><Relationship Id="rId14" Type="http://schemas.openxmlformats.org/officeDocument/2006/relationships/diagramQuickStyle" Target="../diagrams/quickStyle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7929" y="-171400"/>
            <a:ext cx="6425741" cy="585266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73" y="2363663"/>
            <a:ext cx="1786283" cy="122540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7717" y="2492896"/>
            <a:ext cx="1786283" cy="1225402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4300121"/>
            <a:ext cx="8498561" cy="2200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71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GÜZEL RESİM ÇİZEN ÖĞRENCİ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GÜZEL ŞİİR OKUYAN ÖĞRENCİ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YARDIM SEVER ÖĞRENCİ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SORUMLULUK SAHİBİ ÖĞRENCİ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SAMİMİ ÖĞRENCİLER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TEMİZ ÖĞRENCİLER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GÜZEL KONUŞAN ÖĞRENCİ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CÖMERT ÖĞRENCİ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GÜLER YÜZLÜ ÖĞRENCİ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MÜZİK RUHLU ÖĞRENCİ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Dikdörtgen"/>
          <p:cNvSpPr/>
          <p:nvPr/>
        </p:nvSpPr>
        <p:spPr>
          <a:xfrm>
            <a:off x="3779912" y="1448780"/>
            <a:ext cx="4493468" cy="43396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3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1</a:t>
            </a:r>
            <a:r>
              <a:rPr lang="tr-TR" sz="138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.C</a:t>
            </a:r>
          </a:p>
          <a:p>
            <a:pPr algn="ctr"/>
            <a:r>
              <a:rPr lang="tr-TR" sz="138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Sınıfı</a:t>
            </a:r>
            <a:endParaRPr lang="tr-TR" sz="138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5" name="14 Resim" descr="62724rosas1axb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764704"/>
            <a:ext cx="4709304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SPORTİF ÖĞRENCİ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DRAMA SEVER ÖĞRENCİ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ÇOK DERSE KATILAN ÖĞRENCİ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SEMPATİK ÖĞRENCİ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GÜZEL YAZI YAZAN ÖĞRENCİLER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SORU ÇÖZME ŞAMPİYONLARI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GÜZEL SATRANÇ OYNAYANLAR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9247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SOLO TEST ŞAMPİYONLARI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9388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HARİKA KÜPLER ŞAMPİYONLARI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430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GÜZEL MASAL ANLATAN ÖĞRENCİLER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873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22 Diyagram"/>
          <p:cNvGraphicFramePr/>
          <p:nvPr>
            <p:extLst>
              <p:ext uri="{D42A27DB-BD31-4B8C-83A1-F6EECF244321}">
                <p14:modId xmlns:p14="http://schemas.microsoft.com/office/powerpoint/2010/main" val="3937953404"/>
              </p:ext>
            </p:extLst>
          </p:nvPr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1" name="20 Diyagram"/>
          <p:cNvGraphicFramePr/>
          <p:nvPr>
            <p:extLst>
              <p:ext uri="{D42A27DB-BD31-4B8C-83A1-F6EECF244321}">
                <p14:modId xmlns:p14="http://schemas.microsoft.com/office/powerpoint/2010/main" val="3331063613"/>
              </p:ext>
            </p:extLst>
          </p:nvPr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KİTAP OKUMA ŞAMPİYONLARI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4" name="3 Diyagram"/>
          <p:cNvGraphicFramePr/>
          <p:nvPr>
            <p:extLst>
              <p:ext uri="{D42A27DB-BD31-4B8C-83A1-F6EECF244321}">
                <p14:modId xmlns:p14="http://schemas.microsoft.com/office/powerpoint/2010/main" val="178727621"/>
              </p:ext>
            </p:extLst>
          </p:nvPr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6" name="5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3" grpId="0">
        <p:bldAsOne/>
      </p:bldGraphic>
      <p:bldGraphic spid="21" grpId="0">
        <p:bldAsOne/>
      </p:bldGraphic>
      <p:bldP spid="2" grpId="0" animBg="1"/>
      <p:bldGraphic spid="4" grpId="0">
        <p:bldAsOne/>
      </p:bldGraphic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GÜZEL FIKRA ANLATAN ÖĞRENCİLER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526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imagesCAQT0NK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488" y="714356"/>
            <a:ext cx="3757632" cy="4420744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2643174" y="5429264"/>
            <a:ext cx="40037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i</a:t>
            </a:r>
            <a:r>
              <a:rPr lang="tr-TR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</a:rPr>
              <a:t>yi tatiller</a:t>
            </a:r>
            <a:endParaRPr lang="tr-TR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MATEMATİĞİN ŞAMPİYONLARI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460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ARAŞTIRMA SEVER ÖĞRENCİLER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DÜZENLİ ÖĞRENCİLER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GÜZEL TAKLİT YAPAN ÖĞRENCİLER</a:t>
            </a:r>
            <a:endParaRPr lang="tr-TR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GÜZEL DERS DİNLEYENLER</a:t>
            </a:r>
            <a:endParaRPr lang="tr-T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886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GÜZEL KİTAP OKUYAN ÖĞRENCİLER</a:t>
            </a:r>
            <a:endParaRPr lang="tr-TR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1" name="10 Diyagram"/>
          <p:cNvGraphicFramePr/>
          <p:nvPr/>
        </p:nvGraphicFramePr>
        <p:xfrm>
          <a:off x="5874817" y="1554679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11 Diyagram"/>
          <p:cNvGraphicFramePr/>
          <p:nvPr/>
        </p:nvGraphicFramePr>
        <p:xfrm>
          <a:off x="3697811" y="1571612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12 Diyagram"/>
          <p:cNvGraphicFramePr/>
          <p:nvPr/>
        </p:nvGraphicFramePr>
        <p:xfrm>
          <a:off x="1571604" y="1539876"/>
          <a:ext cx="1928826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13 Yuvarlatılmış Dikdörtgen"/>
          <p:cNvSpPr/>
          <p:nvPr/>
        </p:nvSpPr>
        <p:spPr>
          <a:xfrm>
            <a:off x="164304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86182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000760" y="5500702"/>
            <a:ext cx="1714512" cy="107157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8734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113</Words>
  <Application>Microsoft Office PowerPoint</Application>
  <PresentationFormat>Ekran Gösterisi (4:3)</PresentationFormat>
  <Paragraphs>31</Paragraphs>
  <Slides>31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6" baseType="lpstr">
      <vt:lpstr>Arial</vt:lpstr>
      <vt:lpstr>Broadway</vt:lpstr>
      <vt:lpstr>Calibri</vt:lpstr>
      <vt:lpstr>Segoe Script</vt:lpstr>
      <vt:lpstr>Ofis Teması</vt:lpstr>
      <vt:lpstr>PowerPoint Sunusu</vt:lpstr>
      <vt:lpstr>PowerPoint Sunusu</vt:lpstr>
      <vt:lpstr>KİTAP OKUMA ŞAMPİYONLARI</vt:lpstr>
      <vt:lpstr> MATEMATİĞİN ŞAMPİYONLARI</vt:lpstr>
      <vt:lpstr>ARAŞTIRMA SEVER ÖĞRENCİLER</vt:lpstr>
      <vt:lpstr>EN DÜZENLİ ÖĞRENCİLER</vt:lpstr>
      <vt:lpstr>EN GÜZEL TAKLİT YAPAN ÖĞRENCİLER</vt:lpstr>
      <vt:lpstr>EN GÜZEL DERS DİNLEYENLER</vt:lpstr>
      <vt:lpstr>EN GÜZEL KİTAP OKUYAN ÖĞRENCİLER</vt:lpstr>
      <vt:lpstr>EN GÜZEL RESİM ÇİZEN ÖĞRENCİ</vt:lpstr>
      <vt:lpstr>EN GÜZEL ŞİİR OKUYAN ÖĞRENCİ</vt:lpstr>
      <vt:lpstr>EN YARDIM SEVER ÖĞRENCİ</vt:lpstr>
      <vt:lpstr>EN SORUMLULUK SAHİBİ ÖĞRENCİ</vt:lpstr>
      <vt:lpstr>EN SAMİMİ ÖĞRENCİLER</vt:lpstr>
      <vt:lpstr>EN TEMİZ ÖĞRENCİLER</vt:lpstr>
      <vt:lpstr>EN GÜZEL KONUŞAN ÖĞRENCİ</vt:lpstr>
      <vt:lpstr>EN CÖMERT ÖĞRENCİ</vt:lpstr>
      <vt:lpstr>EN GÜLER YÜZLÜ ÖĞRENCİ</vt:lpstr>
      <vt:lpstr>EN MÜZİK RUHLU ÖĞRENCİ</vt:lpstr>
      <vt:lpstr>EN SPORTİF ÖĞRENCİ</vt:lpstr>
      <vt:lpstr>EN DRAMA SEVER ÖĞRENCİ</vt:lpstr>
      <vt:lpstr>EN ÇOK DERSE KATILAN ÖĞRENCİ</vt:lpstr>
      <vt:lpstr>EN SEMPATİK ÖĞRENCİ</vt:lpstr>
      <vt:lpstr>EN GÜZEL YAZI YAZAN ÖĞRENCİLER</vt:lpstr>
      <vt:lpstr>SORU ÇÖZME ŞAMPİYONLARI</vt:lpstr>
      <vt:lpstr>EN GÜZEL SATRANÇ OYNAYANLAR</vt:lpstr>
      <vt:lpstr>SOLO TEST ŞAMPİYONLARI</vt:lpstr>
      <vt:lpstr>HARİKA KÜPLER ŞAMPİYONLARI</vt:lpstr>
      <vt:lpstr>EN GÜZEL MASAL ANLATAN ÖĞRENCİLER</vt:lpstr>
      <vt:lpstr>EN GÜZEL FIKRA ANLATAN ÖĞRENCİLER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CELAL AKBAŞ</dc:creator>
  <cp:lastModifiedBy>PC</cp:lastModifiedBy>
  <cp:revision>28</cp:revision>
  <dcterms:created xsi:type="dcterms:W3CDTF">2011-01-24T22:12:20Z</dcterms:created>
  <dcterms:modified xsi:type="dcterms:W3CDTF">2014-02-09T18:11:17Z</dcterms:modified>
</cp:coreProperties>
</file>